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66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0" r:id="rId6"/>
    <p:sldId id="266" r:id="rId7"/>
    <p:sldId id="268" r:id="rId8"/>
    <p:sldId id="270" r:id="rId9"/>
    <p:sldId id="264" r:id="rId10"/>
    <p:sldId id="271" r:id="rId11"/>
    <p:sldId id="265" r:id="rId12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Tenorite" panose="00000500000000000000" pitchFamily="2" charset="0"/>
      <p:regular r:id="rId19"/>
      <p:bold r:id="rId20"/>
      <p:italic r:id="rId21"/>
      <p:boldItalic r:id="rId22"/>
    </p:embeddedFont>
  </p:embeddedFontLst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8B00"/>
    <a:srgbClr val="4E7896"/>
    <a:srgbClr val="231F20"/>
    <a:srgbClr val="225594"/>
    <a:srgbClr val="318FBF"/>
    <a:srgbClr val="F58219"/>
    <a:srgbClr val="3C3C3B"/>
    <a:srgbClr val="2497ED"/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7CD0A0-7A6C-4DD4-971D-72214FD3CBF5}" v="10" dt="2023-01-15T16:14:46.9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186"/>
      </p:cViewPr>
      <p:guideLst>
        <p:guide orient="horz" pos="33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882" y="149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3BE6B39-A503-4F12-B82D-73C2E66EF594}" type="datetime1">
              <a:rPr lang="de-DE" smtClean="0"/>
              <a:t>16.01.2023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F9A36D-7FAC-478F-9944-F324014F6F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7D5A72-39BD-435D-AC92-8B45D0113318}" type="datetime1">
              <a:rPr lang="de-DE" smtClean="0"/>
              <a:pPr/>
              <a:t>16.01.2023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B9A9E5-4F7F-4A7D-9DE1-899232329269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1477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rtlCol="0" anchor="b">
            <a:noAutofit/>
          </a:bodyPr>
          <a:lstStyle>
            <a:lvl1pPr algn="l">
              <a:defRPr sz="3600" cap="all" spc="0" baseline="0"/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16041" y="5586890"/>
            <a:ext cx="4941770" cy="396660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 dirty="0"/>
              <a:t>Formatvorlage des Untertitelmasters durch Klicken bearbeiten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nhal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cap="all" spc="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38B0D13-BD5F-460B-B337-F4A934202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141" y="2358007"/>
            <a:ext cx="2438400" cy="20193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BE72876B-D3DA-4462-9E24-3354D8D02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0625" y="2531837"/>
            <a:ext cx="2190750" cy="19431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4A539B6-6E3F-41BA-ACE2-76E8BB651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45608" y="2421056"/>
            <a:ext cx="2324100" cy="2057400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63855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#</a:t>
            </a:r>
          </a:p>
        </p:txBody>
      </p:sp>
      <p:sp>
        <p:nvSpPr>
          <p:cNvPr id="23" name="Textplatzhalter 2">
            <a:extLst>
              <a:ext uri="{FF2B5EF4-FFF2-40B4-BE49-F238E27FC236}">
                <a16:creationId xmlns:a16="http://schemas.microsoft.com/office/drawing/2014/main" id="{A066E2EA-C6EA-4A02-818E-33BD582D92E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47551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#</a:t>
            </a:r>
          </a:p>
        </p:txBody>
      </p:sp>
      <p:sp>
        <p:nvSpPr>
          <p:cNvPr id="24" name="Textplatzhalter 2">
            <a:extLst>
              <a:ext uri="{FF2B5EF4-FFF2-40B4-BE49-F238E27FC236}">
                <a16:creationId xmlns:a16="http://schemas.microsoft.com/office/drawing/2014/main" id="{97B9C3B0-3522-407C-B662-631E19ECC95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88717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#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129698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5" name="Inhaltsplatzhalter 3">
            <a:extLst>
              <a:ext uri="{FF2B5EF4-FFF2-40B4-BE49-F238E27FC236}">
                <a16:creationId xmlns:a16="http://schemas.microsoft.com/office/drawing/2014/main" id="{82D8880F-3EAC-45C9-91F2-19A193791A18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1129698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26261" y="4824188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6" name="Inhaltsplatzhalter 5">
            <a:extLst>
              <a:ext uri="{FF2B5EF4-FFF2-40B4-BE49-F238E27FC236}">
                <a16:creationId xmlns:a16="http://schemas.microsoft.com/office/drawing/2014/main" id="{9019518E-E850-403D-A5B5-4B53F8C4A56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526261" y="5280763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bg1"/>
                </a:solidFill>
              </a:defRPr>
            </a:lvl1pPr>
            <a:lvl2pPr marL="457200" indent="0" algn="ctr">
              <a:lnSpc>
                <a:spcPct val="100000"/>
              </a:lnSpc>
              <a:buNone/>
              <a:defRPr sz="1400" cap="none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endParaRPr lang="de-DE" noProof="0"/>
          </a:p>
        </p:txBody>
      </p:sp>
      <p:sp>
        <p:nvSpPr>
          <p:cNvPr id="22" name="Inhaltsplatzhalt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938210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7" name="Inhaltsplatzhalter 3">
            <a:extLst>
              <a:ext uri="{FF2B5EF4-FFF2-40B4-BE49-F238E27FC236}">
                <a16:creationId xmlns:a16="http://schemas.microsoft.com/office/drawing/2014/main" id="{A8058154-45E5-403E-B714-AC85774F391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7938210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8E3E27B1-597B-4FC6-B49F-CDF37F857CE0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42619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Zwei Inhal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 rtlCol="0">
            <a:normAutofit/>
          </a:bodyPr>
          <a:lstStyle>
            <a:lvl1pPr>
              <a:defRPr lang="en-US" sz="28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933700" y="3834606"/>
            <a:ext cx="3924300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MASTERTEXT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410173" y="3834606"/>
            <a:ext cx="3943627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8513484-6821-45F8-B109-2EBFFA5121FD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7409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AE202E03-5C65-4305-B969-65220AD41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41825" b="23071"/>
          <a:stretch/>
        </p:blipFill>
        <p:spPr>
          <a:xfrm flipH="1">
            <a:off x="0" y="0"/>
            <a:ext cx="5441888" cy="6858000"/>
          </a:xfrm>
          <a:custGeom>
            <a:avLst/>
            <a:gdLst>
              <a:gd name="connsiteX0" fmla="*/ 5441888 w 5441888"/>
              <a:gd name="connsiteY0" fmla="*/ 0 h 6858000"/>
              <a:gd name="connsiteX1" fmla="*/ 0 w 5441888"/>
              <a:gd name="connsiteY1" fmla="*/ 0 h 6858000"/>
              <a:gd name="connsiteX2" fmla="*/ 0 w 5441888"/>
              <a:gd name="connsiteY2" fmla="*/ 6858000 h 6858000"/>
              <a:gd name="connsiteX3" fmla="*/ 5441888 w 544188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1888" h="6858000">
                <a:moveTo>
                  <a:pt x="5441888" y="0"/>
                </a:moveTo>
                <a:lnTo>
                  <a:pt x="0" y="0"/>
                </a:lnTo>
                <a:lnTo>
                  <a:pt x="0" y="6858000"/>
                </a:lnTo>
                <a:lnTo>
                  <a:pt x="5441888" y="6858000"/>
                </a:lnTo>
                <a:close/>
              </a:path>
            </a:pathLst>
          </a:custGeom>
        </p:spPr>
      </p:pic>
      <p:sp>
        <p:nvSpPr>
          <p:cNvPr id="19" name="Titel 1">
            <a:extLst>
              <a:ext uri="{FF2B5EF4-FFF2-40B4-BE49-F238E27FC236}">
                <a16:creationId xmlns:a16="http://schemas.microsoft.com/office/drawing/2014/main" id="{1E1C8C6D-0530-475B-A7F7-0E00C33ACF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20" name="Textplatzhalter 15">
            <a:extLst>
              <a:ext uri="{FF2B5EF4-FFF2-40B4-BE49-F238E27FC236}">
                <a16:creationId xmlns:a16="http://schemas.microsoft.com/office/drawing/2014/main" id="{3D2778A3-7084-4333-8349-03B1FEB5FE7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25" name="Textplatzhalter 18">
            <a:extLst>
              <a:ext uri="{FF2B5EF4-FFF2-40B4-BE49-F238E27FC236}">
                <a16:creationId xmlns:a16="http://schemas.microsoft.com/office/drawing/2014/main" id="{70ED2545-F96B-400C-B6F4-F1D2D83B724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26" name="Textplatzhalter 15">
            <a:extLst>
              <a:ext uri="{FF2B5EF4-FFF2-40B4-BE49-F238E27FC236}">
                <a16:creationId xmlns:a16="http://schemas.microsoft.com/office/drawing/2014/main" id="{4A2FECA2-3808-47DC-84EB-CD3395C205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27" name="Textplatzhalter 18">
            <a:extLst>
              <a:ext uri="{FF2B5EF4-FFF2-40B4-BE49-F238E27FC236}">
                <a16:creationId xmlns:a16="http://schemas.microsoft.com/office/drawing/2014/main" id="{24393B9A-03C4-45C1-8172-F8B354458A4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28" name="Textplatzhalter 15">
            <a:extLst>
              <a:ext uri="{FF2B5EF4-FFF2-40B4-BE49-F238E27FC236}">
                <a16:creationId xmlns:a16="http://schemas.microsoft.com/office/drawing/2014/main" id="{18EC24A5-B4A5-4BAB-AE40-30EB69D6EF7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29" name="Textplatzhalter 18">
            <a:extLst>
              <a:ext uri="{FF2B5EF4-FFF2-40B4-BE49-F238E27FC236}">
                <a16:creationId xmlns:a16="http://schemas.microsoft.com/office/drawing/2014/main" id="{726F36C0-4E6A-4A10-960D-11D78D044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21" name="Datumsplatzhalt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1200"/>
            </a:lvl1pPr>
          </a:lstStyle>
          <a:p>
            <a:fld id="{44C14050-BE23-4340-A0D1-F7C9A199DFE1}" type="datetime1">
              <a:rPr lang="en-US" smtClean="0"/>
              <a:pPr/>
              <a:t>1/16/2023</a:t>
            </a:fld>
            <a:endParaRPr lang="de-DE"/>
          </a:p>
        </p:txBody>
      </p:sp>
      <p:sp>
        <p:nvSpPr>
          <p:cNvPr id="22" name="Fußzeilenplatzhalt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1200"/>
            </a:lvl1pPr>
          </a:lstStyle>
          <a:p>
            <a:r>
              <a:rPr lang="de-DE"/>
              <a:t>Stream Processing</a:t>
            </a:r>
          </a:p>
        </p:txBody>
      </p:sp>
      <p:sp>
        <p:nvSpPr>
          <p:cNvPr id="24" name="Foliennummernplatzhalt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1200"/>
            </a:lvl1pPr>
          </a:lstStyle>
          <a:p>
            <a:fld id="{B5CEABB6-07DC-46E8-9B57-56EC44A396E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6933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B250D272-9B39-4C2D-B0F5-21010D11E43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8749" y="1361938"/>
            <a:ext cx="6765925" cy="496888"/>
          </a:xfrm>
        </p:spPr>
        <p:txBody>
          <a:bodyPr rtlCol="0"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7" name="Diagrammplatzhalt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838200" y="2286002"/>
            <a:ext cx="6094270" cy="3542143"/>
          </a:xfrm>
        </p:spPr>
        <p:txBody>
          <a:bodyPr rtlCol="0"/>
          <a:lstStyle/>
          <a:p>
            <a:pPr rtl="0"/>
            <a:r>
              <a:rPr lang="de-DE" noProof="0"/>
              <a:t>Diagramm durch Klicken auf das Symbol hinzufügen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339C283A-EC40-421C-8A0E-F9A3161C88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58125" y="2284624"/>
            <a:ext cx="3147332" cy="306388"/>
          </a:xfrm>
        </p:spPr>
        <p:txBody>
          <a:bodyPr rtlCol="0">
            <a:noAutofit/>
          </a:bodyPr>
          <a:lstStyle>
            <a:lvl1pPr marL="0" indent="0">
              <a:buNone/>
              <a:defRPr sz="1400" cap="all" spc="15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305CA2B1-D510-4949-A638-C1A064DA41A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858125" y="2779713"/>
            <a:ext cx="3148013" cy="3095625"/>
          </a:xfrm>
        </p:spPr>
        <p:txBody>
          <a:bodyPr rtlCol="0"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Klicken, um Inhalt hinzuzufügen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542318E0-10B2-496B-9005-7505FF9B237C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910030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achs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7D46070C-E825-43D0-99F4-8B4614131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057683"/>
            <a:ext cx="12191998" cy="2010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6" name="Textplatzhalter 10">
            <a:extLst>
              <a:ext uri="{FF2B5EF4-FFF2-40B4-BE49-F238E27FC236}">
                <a16:creationId xmlns:a16="http://schemas.microsoft.com/office/drawing/2014/main" id="{E4E92FC5-6FC2-45C2-9200-3244F9EA6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de-DE" noProof="0"/>
              <a:t>Jahr</a:t>
            </a:r>
          </a:p>
        </p:txBody>
      </p:sp>
      <p:sp>
        <p:nvSpPr>
          <p:cNvPr id="7" name="Textplatzhalter 10">
            <a:extLst>
              <a:ext uri="{FF2B5EF4-FFF2-40B4-BE49-F238E27FC236}">
                <a16:creationId xmlns:a16="http://schemas.microsoft.com/office/drawing/2014/main" id="{4D75C136-D6C3-4431-8776-997070627AA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8" name="Textplatzhalter 10">
            <a:extLst>
              <a:ext uri="{FF2B5EF4-FFF2-40B4-BE49-F238E27FC236}">
                <a16:creationId xmlns:a16="http://schemas.microsoft.com/office/drawing/2014/main" id="{FD15D323-BFE3-4ACE-9A2E-C9EB69458B1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9" name="Textplatzhalter 10">
            <a:extLst>
              <a:ext uri="{FF2B5EF4-FFF2-40B4-BE49-F238E27FC236}">
                <a16:creationId xmlns:a16="http://schemas.microsoft.com/office/drawing/2014/main" id="{3B520767-B49F-4503-8120-B66E411F33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0" name="Textplatzhalter 10">
            <a:extLst>
              <a:ext uri="{FF2B5EF4-FFF2-40B4-BE49-F238E27FC236}">
                <a16:creationId xmlns:a16="http://schemas.microsoft.com/office/drawing/2014/main" id="{30C2F5A0-E03E-4C89-B9EB-8D48889F5F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59D3CBFE-13C8-4DB1-A831-9393264923E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2385A0A-C61D-4BBD-AC77-D7642F895E2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4" name="Textplatzhalter 10">
            <a:extLst>
              <a:ext uri="{FF2B5EF4-FFF2-40B4-BE49-F238E27FC236}">
                <a16:creationId xmlns:a16="http://schemas.microsoft.com/office/drawing/2014/main" id="{FED89FCE-7507-4C8C-923F-9222905894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6" name="Textplatzhalter 10">
            <a:extLst>
              <a:ext uri="{FF2B5EF4-FFF2-40B4-BE49-F238E27FC236}">
                <a16:creationId xmlns:a16="http://schemas.microsoft.com/office/drawing/2014/main" id="{2A9276DB-F427-4F8E-8E4C-466600F390F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7" name="Textplatzhalter 10">
            <a:extLst>
              <a:ext uri="{FF2B5EF4-FFF2-40B4-BE49-F238E27FC236}">
                <a16:creationId xmlns:a16="http://schemas.microsoft.com/office/drawing/2014/main" id="{79023948-0C1E-4DAB-B885-1C713409AA0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5" name="Textplatzhalter 10">
            <a:extLst>
              <a:ext uri="{FF2B5EF4-FFF2-40B4-BE49-F238E27FC236}">
                <a16:creationId xmlns:a16="http://schemas.microsoft.com/office/drawing/2014/main" id="{F2F73935-BF53-4510-8B8F-EDB1CD56A1B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8" name="Textplatzhalter 10">
            <a:extLst>
              <a:ext uri="{FF2B5EF4-FFF2-40B4-BE49-F238E27FC236}">
                <a16:creationId xmlns:a16="http://schemas.microsoft.com/office/drawing/2014/main" id="{4AB6A03C-6180-41ED-A88D-ECBB80D160F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9" name="Textplatzhalter 10">
            <a:extLst>
              <a:ext uri="{FF2B5EF4-FFF2-40B4-BE49-F238E27FC236}">
                <a16:creationId xmlns:a16="http://schemas.microsoft.com/office/drawing/2014/main" id="{145AD645-55F0-41A9-AC53-ED30BF1340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AB3645A3-D681-45BF-B195-452D000802C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de-DE" noProof="0"/>
              <a:t>Jahr</a:t>
            </a:r>
          </a:p>
        </p:txBody>
      </p:sp>
      <p:sp>
        <p:nvSpPr>
          <p:cNvPr id="20" name="Textplatzhalter 10">
            <a:extLst>
              <a:ext uri="{FF2B5EF4-FFF2-40B4-BE49-F238E27FC236}">
                <a16:creationId xmlns:a16="http://schemas.microsoft.com/office/drawing/2014/main" id="{C39F248D-01B4-40EE-B483-E8E81806DFB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1" name="Textplatzhalter 10">
            <a:extLst>
              <a:ext uri="{FF2B5EF4-FFF2-40B4-BE49-F238E27FC236}">
                <a16:creationId xmlns:a16="http://schemas.microsoft.com/office/drawing/2014/main" id="{1D0F1859-7A34-42DF-873E-2CF864E4C4B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2" name="Textplatzhalter 10">
            <a:extLst>
              <a:ext uri="{FF2B5EF4-FFF2-40B4-BE49-F238E27FC236}">
                <a16:creationId xmlns:a16="http://schemas.microsoft.com/office/drawing/2014/main" id="{6EB397AF-B5C1-40FE-86D4-BA660E4C6E4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3" name="Textplatzhalter 10">
            <a:extLst>
              <a:ext uri="{FF2B5EF4-FFF2-40B4-BE49-F238E27FC236}">
                <a16:creationId xmlns:a16="http://schemas.microsoft.com/office/drawing/2014/main" id="{AF1343D5-DC0F-4C7E-967F-CFC300A2C80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4" name="Textplatzhalter 10">
            <a:extLst>
              <a:ext uri="{FF2B5EF4-FFF2-40B4-BE49-F238E27FC236}">
                <a16:creationId xmlns:a16="http://schemas.microsoft.com/office/drawing/2014/main" id="{9AD688A5-D2DF-4FC3-8171-FAEA8C4F556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5" name="Textplatzhalter 10">
            <a:extLst>
              <a:ext uri="{FF2B5EF4-FFF2-40B4-BE49-F238E27FC236}">
                <a16:creationId xmlns:a16="http://schemas.microsoft.com/office/drawing/2014/main" id="{EA05A5D4-01B0-4932-B03E-571986E282E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6" name="Textplatzhalter 10">
            <a:extLst>
              <a:ext uri="{FF2B5EF4-FFF2-40B4-BE49-F238E27FC236}">
                <a16:creationId xmlns:a16="http://schemas.microsoft.com/office/drawing/2014/main" id="{72A84601-CD4F-49ED-8D51-CEF03236305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8" name="Textplatzhalter 10">
            <a:extLst>
              <a:ext uri="{FF2B5EF4-FFF2-40B4-BE49-F238E27FC236}">
                <a16:creationId xmlns:a16="http://schemas.microsoft.com/office/drawing/2014/main" id="{DFC05EC7-9D6C-486B-9E2F-D3612013C0A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9" name="Textplatzhalter 10">
            <a:extLst>
              <a:ext uri="{FF2B5EF4-FFF2-40B4-BE49-F238E27FC236}">
                <a16:creationId xmlns:a16="http://schemas.microsoft.com/office/drawing/2014/main" id="{98F455FB-241B-4E1F-B581-FA6CBA239545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27" name="Textplatzhalter 10">
            <a:extLst>
              <a:ext uri="{FF2B5EF4-FFF2-40B4-BE49-F238E27FC236}">
                <a16:creationId xmlns:a16="http://schemas.microsoft.com/office/drawing/2014/main" id="{C49FB196-753D-4A12-9460-57D8AB4B540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0" name="Textplatzhalter 10">
            <a:extLst>
              <a:ext uri="{FF2B5EF4-FFF2-40B4-BE49-F238E27FC236}">
                <a16:creationId xmlns:a16="http://schemas.microsoft.com/office/drawing/2014/main" id="{9E38664A-8108-4E24-800B-3C32ADA43978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1" name="Textplatzhalter 10">
            <a:extLst>
              <a:ext uri="{FF2B5EF4-FFF2-40B4-BE49-F238E27FC236}">
                <a16:creationId xmlns:a16="http://schemas.microsoft.com/office/drawing/2014/main" id="{2908458B-A3ED-4855-9E08-108D7C4A8D3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MM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FFA35437-CCDE-4D92-B879-F23B329C8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Datumsplatzhalter 2">
            <a:extLst>
              <a:ext uri="{FF2B5EF4-FFF2-40B4-BE49-F238E27FC236}">
                <a16:creationId xmlns:a16="http://schemas.microsoft.com/office/drawing/2014/main" id="{1CDC588F-73BC-4108-974B-0EAAB8213C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6EF790C0-3E7E-40E9-8E8A-1F9934936F15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37" name="Fußzeilenplatzhalter 3">
            <a:extLst>
              <a:ext uri="{FF2B5EF4-FFF2-40B4-BE49-F238E27FC236}">
                <a16:creationId xmlns:a16="http://schemas.microsoft.com/office/drawing/2014/main" id="{B2AC1EB2-9B8F-4077-8B66-64F9549F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38" name="Foliennummernplatzhalter 4">
            <a:extLst>
              <a:ext uri="{FF2B5EF4-FFF2-40B4-BE49-F238E27FC236}">
                <a16:creationId xmlns:a16="http://schemas.microsoft.com/office/drawing/2014/main" id="{28DE3E33-346A-45AF-B164-CB5DF04F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056323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ctr">
              <a:defRPr lang="en-US" sz="36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1200"/>
            </a:lvl1pPr>
          </a:lstStyle>
          <a:p>
            <a:fld id="{84F37825-9192-4E39-AC54-46729BFEF98F}" type="datetime1">
              <a:rPr lang="en-US" smtClean="0"/>
              <a:t>1/16/2023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1200"/>
            </a:lvl1pPr>
          </a:lstStyle>
          <a:p>
            <a:r>
              <a:rPr lang="de-DE" dirty="0"/>
              <a:t>Stream Processing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66988B2D-0240-4256-8268-4B9FF1E723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2590800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D8EEAAE1-3D04-41C3-B2D2-B3BEF34C3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704850" cy="10279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1200"/>
            </a:lvl1pPr>
          </a:lstStyle>
          <a:p>
            <a:fld id="{B5CEABB6-07DC-46E8-9B57-56EC44A396E5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F1622B47-2A18-7DB8-C900-80F2278B371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2181011"/>
            <a:ext cx="10515600" cy="367665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543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folie 4 Persone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11558" y="5084524"/>
            <a:ext cx="2196619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6" name="Textplatzhalt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707607" y="5099206"/>
            <a:ext cx="2145049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7" name="Textplatzhalt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8" name="Bildplatzhalt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lvl="1"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271" y="5099206"/>
            <a:ext cx="2132985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8" name="Textplatzhalt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5" name="Textplatzhalt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618152" y="5084524"/>
            <a:ext cx="2132984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9" name="Textplatzhalt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7334250" y="0"/>
            <a:ext cx="4857750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487150" y="0"/>
            <a:ext cx="704850" cy="17240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3026DB61-D25C-426C-8257-AC9883F8E1E1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623728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93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folie 8 Person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6" name="Textplatzhalt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390120" y="3782039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7" name="Bildplatzhalt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3" name="Textplatzhalt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6906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7" name="Textplatzhalt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739214" y="379672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8" name="Bildplatzhalt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716934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de-DE" noProof="0"/>
              <a:t>Klicken Sie, um ein Bild hinzuzufügen.</a:t>
            </a:r>
          </a:p>
        </p:txBody>
      </p:sp>
      <p:sp>
        <p:nvSpPr>
          <p:cNvPr id="24" name="Textplatzhalt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339926" y="366906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8" name="Textplatzhalt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217963" y="379672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9" name="Bildplatzhalt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5" name="Textplatzhalt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9" name="Textplatzhalt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634432" y="3782039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55" name="Bildplatzhalt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4" name="Textplatzhalt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62" name="Textplatzhalt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390120" y="5640875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56" name="Bildplatzhalt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9" name="Textplatzhalt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27896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63" name="Textplatzhalt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739214" y="5655557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57" name="Bildplatzhalter 10">
            <a:extLst>
              <a:ext uri="{FF2B5EF4-FFF2-40B4-BE49-F238E27FC236}">
                <a16:creationId xmlns:a16="http://schemas.microsoft.com/office/drawing/2014/main" id="{0FB38616-82FB-4DAD-A82E-3777ACB41148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716934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de-DE" noProof="0"/>
              <a:t>Klicken Sie, um ein Bild hinzuzufügen.</a:t>
            </a:r>
          </a:p>
        </p:txBody>
      </p:sp>
      <p:sp>
        <p:nvSpPr>
          <p:cNvPr id="60" name="Textplatzhalt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27896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64" name="Textplatzhalt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229878" y="5655557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58" name="Bildplatzhalt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61" name="Textplatzhalt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65" name="Textplatzhalt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634432" y="5640875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fld id="{4155B78E-FB2F-48DC-9F84-5EE31172BB76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B0DFD584-E5CF-41EF-B51E-679CE22DD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73953"/>
            <a:ext cx="2057400" cy="164782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5C02DDF-25A6-42C7-9525-F279CE209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9000" y="5180889"/>
            <a:ext cx="1143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5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zieru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238250" cy="1328057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790950" cy="8921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319EE98D-9541-4F21-8952-3026DEF75EC4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1075447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e-DE" noProof="0"/>
              <a:t>Klicken, um Inhalt hinzuzufügen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#</a:t>
            </a:r>
          </a:p>
        </p:txBody>
      </p:sp>
      <p:sp>
        <p:nvSpPr>
          <p:cNvPr id="17" name="Textplatzhalter 2">
            <a:extLst>
              <a:ext uri="{FF2B5EF4-FFF2-40B4-BE49-F238E27FC236}">
                <a16:creationId xmlns:a16="http://schemas.microsoft.com/office/drawing/2014/main" id="{E43D2F47-FAF2-42C2-967D-251DD4B940D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200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4" name="Inhaltsplatzhalter 10">
            <a:extLst>
              <a:ext uri="{FF2B5EF4-FFF2-40B4-BE49-F238E27FC236}">
                <a16:creationId xmlns:a16="http://schemas.microsoft.com/office/drawing/2014/main" id="{AB843230-A4E3-4E21-AA93-998E28EB901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811391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e-DE" noProof="0"/>
              <a:t>Klicken, um Inhalt hinzuzufügen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#</a:t>
            </a:r>
          </a:p>
        </p:txBody>
      </p:sp>
      <p:sp>
        <p:nvSpPr>
          <p:cNvPr id="18" name="Textplatzhalter 4">
            <a:extLst>
              <a:ext uri="{FF2B5EF4-FFF2-40B4-BE49-F238E27FC236}">
                <a16:creationId xmlns:a16="http://schemas.microsoft.com/office/drawing/2014/main" id="{3322C250-87FC-4F14-A42C-FFDA120D0D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2665" y="4464810"/>
            <a:ext cx="2342205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ZUM BEARBEITEN KLICKEN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562665" y="5120722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5" name="Inhaltsplatzhalter 10">
            <a:extLst>
              <a:ext uri="{FF2B5EF4-FFF2-40B4-BE49-F238E27FC236}">
                <a16:creationId xmlns:a16="http://schemas.microsoft.com/office/drawing/2014/main" id="{3AE0369E-A275-4E5A-AE0F-B1F9A54DEDFC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524377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e-DE" noProof="0"/>
              <a:t>Klicken, um Inhalt hinzuzufügen</a:t>
            </a:r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#</a:t>
            </a:r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D3C675D6-83FA-4036-B516-098EDCAF2506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2" name="Inhaltsplatzhalt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98609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6" name="Inhaltsplatzhalter 10">
            <a:extLst>
              <a:ext uri="{FF2B5EF4-FFF2-40B4-BE49-F238E27FC236}">
                <a16:creationId xmlns:a16="http://schemas.microsoft.com/office/drawing/2014/main" id="{CCA3A81E-171B-4946-B8BA-B2F406CF0939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260321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e-DE" noProof="0"/>
              <a:t>Klicken, um Inhalt hinzuzufügen</a:t>
            </a:r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84A1E92D-A5BF-4268-BFF3-1418A1F0358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#</a:t>
            </a:r>
          </a:p>
        </p:txBody>
      </p:sp>
      <p:sp>
        <p:nvSpPr>
          <p:cNvPr id="23" name="Textplatzhalter 2">
            <a:extLst>
              <a:ext uri="{FF2B5EF4-FFF2-40B4-BE49-F238E27FC236}">
                <a16:creationId xmlns:a16="http://schemas.microsoft.com/office/drawing/2014/main" id="{B6439AAC-8A96-4015-8A87-ED8DF7027B6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492F9083-A886-4EEB-94D6-1FAE6DC3300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9023074" y="5120366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52DEFFD7-484B-4EA4-A838-08304B07284B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386696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usammenfass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rtlCol="0" anchor="b">
            <a:normAutofit/>
          </a:bodyPr>
          <a:lstStyle>
            <a:lvl1pPr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476875" y="3682546"/>
            <a:ext cx="5111750" cy="1525588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>
            <a:cxnSpLocks/>
          </p:cNvCxnSpPr>
          <p:nvPr/>
        </p:nvCxnSpPr>
        <p:spPr>
          <a:xfrm flipH="1" flipV="1">
            <a:off x="0" y="876300"/>
            <a:ext cx="4762500" cy="16287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A768C87F-B9C3-4DFF-8454-F3F52CE4346B}"/>
              </a:ext>
            </a:extLst>
          </p:cNvPr>
          <p:cNvCxnSpPr>
            <a:cxnSpLocks/>
          </p:cNvCxnSpPr>
          <p:nvPr/>
        </p:nvCxnSpPr>
        <p:spPr>
          <a:xfrm flipH="1" flipV="1">
            <a:off x="2638425" y="0"/>
            <a:ext cx="2124076" cy="5186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Datumsplatzhalt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DCB0151E-3BE8-4509-99B2-66C6030245F0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22" name="Fußzeilenplatzhalt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24" name="Foliennummernplatzhalt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16316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agesordnu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499" y="1020445"/>
            <a:ext cx="3171825" cy="1325563"/>
          </a:xfrm>
        </p:spPr>
        <p:txBody>
          <a:bodyPr rtlCol="0"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499" y="2924175"/>
            <a:ext cx="3171825" cy="25193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64FF5843-399C-4D74-92CE-8A9CF5A0C099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312703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chlussbemerku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rtlCol="0" anchor="b">
            <a:noAutofit/>
          </a:bodyPr>
          <a:lstStyle>
            <a:lvl1pPr algn="l">
              <a:defRPr sz="32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004161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Formatvorlage des Untertitelmasters durch Klicken bearbeiten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umsplatzhalt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857C79EC-C41C-490B-8AFC-0FD779388CCC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10" name="Fußzeilenplatzhalt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11" name="Foliennummernplatzhalt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9355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eitach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fik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 rtlCol="0">
            <a:normAutofit/>
          </a:bodyPr>
          <a:lstStyle>
            <a:lvl1pPr>
              <a:defRPr lang="en-US" sz="28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 dirty="0"/>
              <a:t>TITEL DURCH KLICKEN BEARBEITEN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318" y="148113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0" baseline="0"/>
            </a:lvl1pPr>
          </a:lstStyle>
          <a:p>
            <a:pPr lvl="0" rtl="0"/>
            <a:r>
              <a:rPr lang="de-DE" noProof="0"/>
              <a:t>MASTERTEXTFORMAT DURCH KLICKEN BEARBEITEN</a:t>
            </a:r>
          </a:p>
        </p:txBody>
      </p:sp>
      <p:sp>
        <p:nvSpPr>
          <p:cNvPr id="17" name="Textplatzhalt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375" y="2557463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0" baseline="0"/>
            </a:lvl1pPr>
          </a:lstStyle>
          <a:p>
            <a:pPr lvl="0" rtl="0"/>
            <a:r>
              <a:rPr lang="de-DE" noProof="0"/>
              <a:t>MASTERTEXTFORMAT DURCH KLICKEN BEARBEITEN</a:t>
            </a:r>
          </a:p>
        </p:txBody>
      </p:sp>
      <p:sp>
        <p:nvSpPr>
          <p:cNvPr id="18" name="Textplatzhalt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20800" y="363378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0" baseline="0"/>
            </a:lvl1pPr>
          </a:lstStyle>
          <a:p>
            <a:pPr lvl="0" rtl="0"/>
            <a:r>
              <a:rPr lang="de-DE" noProof="0"/>
              <a:t>MASTERTEXTFORMAT DURCH KLICKEN BEARBEITEN</a:t>
            </a:r>
          </a:p>
        </p:txBody>
      </p:sp>
      <p:sp>
        <p:nvSpPr>
          <p:cNvPr id="19" name="Textplatzhalt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05000" y="4710114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0" baseline="0"/>
            </a:lvl1pPr>
          </a:lstStyle>
          <a:p>
            <a:pPr lvl="0" rtl="0"/>
            <a:r>
              <a:rPr lang="de-DE" noProof="0"/>
              <a:t>MASTERTEXTFORMAT DURCH KLICKEN BEARBEITEN</a:t>
            </a:r>
          </a:p>
        </p:txBody>
      </p:sp>
      <p:sp>
        <p:nvSpPr>
          <p:cNvPr id="34" name="Textplatzhalt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5" y="1594478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5" name="Textplatzhalt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8" y="2673328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6" name="Textplatzhalt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7" y="3755394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37" name="Textplatzhalt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79" y="4824430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fld id="{D1A8A342-110E-4C89-96CA-C4F742466A29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75279" y="6356350"/>
            <a:ext cx="1808712" cy="365125"/>
          </a:xfrm>
        </p:spPr>
        <p:txBody>
          <a:bodyPr rtlCol="0"/>
          <a:lstStyle>
            <a:lvl1pPr>
              <a:defRPr sz="900"/>
            </a:lvl1pPr>
          </a:lstStyle>
          <a:p>
            <a:pPr algn="l" rtl="0"/>
            <a:r>
              <a:rPr lang="de-DE" noProof="0"/>
              <a:t>Stream Processing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052812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Spal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900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7" name="Textplatzhalt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664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31" name="Textplatzhalt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73004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UNTERTITEL DURCH KLICKEN HINZUFÜGEN</a:t>
            </a:r>
          </a:p>
        </p:txBody>
      </p:sp>
      <p:sp>
        <p:nvSpPr>
          <p:cNvPr id="32" name="Textplatzhalt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73143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33" name="Textplatzhalt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5899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UNTERTITEL DURCH KLICKEN HINZUFÜGEN</a:t>
            </a:r>
          </a:p>
        </p:txBody>
      </p:sp>
      <p:sp>
        <p:nvSpPr>
          <p:cNvPr id="34" name="Textplatzhalt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6412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3B05E19C-DF33-4515-AC52-F95850810E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72630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UNTERTITEL DURCH KLICKEN HINZUFÜGEN</a:t>
            </a:r>
          </a:p>
        </p:txBody>
      </p:sp>
      <p:sp>
        <p:nvSpPr>
          <p:cNvPr id="13" name="Textplatzhalter 18">
            <a:extLst>
              <a:ext uri="{FF2B5EF4-FFF2-40B4-BE49-F238E27FC236}">
                <a16:creationId xmlns:a16="http://schemas.microsoft.com/office/drawing/2014/main" id="{C0EBC62D-442C-45D3-B66B-C6578FBB337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73143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fld id="{8FCEF805-9093-4D66-A405-C355D43513F7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  <p:cxnSp>
        <p:nvCxnSpPr>
          <p:cNvPr id="2" name="Gerader Verbinder 1">
            <a:extLst>
              <a:ext uri="{FF2B5EF4-FFF2-40B4-BE49-F238E27FC236}">
                <a16:creationId xmlns:a16="http://schemas.microsoft.com/office/drawing/2014/main" id="{9298DCF7-7DC1-4618-8133-F63847B0A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688388" y="0"/>
            <a:ext cx="3503612" cy="235295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653A6567-233D-4A3B-B52B-DE7E5E35A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20943" y="0"/>
            <a:ext cx="2471057" cy="269903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487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Spal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8760" y="4156405"/>
            <a:ext cx="3139440" cy="1325563"/>
          </a:xfrm>
        </p:spPr>
        <p:txBody>
          <a:bodyPr rtlCol="0" anchor="b">
            <a:normAutofit/>
          </a:bodyPr>
          <a:lstStyle>
            <a:lvl1pPr algn="l">
              <a:defRPr lang="en-US" sz="28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153063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 dirty="0"/>
              <a:t>UNTERTITEL DURCH KLICKEN HINZUFÜGEN</a:t>
            </a:r>
          </a:p>
        </p:txBody>
      </p:sp>
      <p:sp>
        <p:nvSpPr>
          <p:cNvPr id="17" name="Textplatzhalt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186006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07D6A00C-D56B-4E8B-B992-7DA51D3C72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263043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8" name="Textplatzhalter 18">
            <a:extLst>
              <a:ext uri="{FF2B5EF4-FFF2-40B4-BE49-F238E27FC236}">
                <a16:creationId xmlns:a16="http://schemas.microsoft.com/office/drawing/2014/main" id="{DA90DA32-7E6A-4713-BDC9-73910E2A0E6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295985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9" name="Textplatzhalter 15">
            <a:extLst>
              <a:ext uri="{FF2B5EF4-FFF2-40B4-BE49-F238E27FC236}">
                <a16:creationId xmlns:a16="http://schemas.microsoft.com/office/drawing/2014/main" id="{D7E57261-C874-4DFD-AF7D-F9EC50B3BFD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373022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20" name="Textplatzhalter 18">
            <a:extLst>
              <a:ext uri="{FF2B5EF4-FFF2-40B4-BE49-F238E27FC236}">
                <a16:creationId xmlns:a16="http://schemas.microsoft.com/office/drawing/2014/main" id="{843F77CE-098F-4777-8C30-5CEE7954D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05965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23" name="Textplatzhalter 15">
            <a:extLst>
              <a:ext uri="{FF2B5EF4-FFF2-40B4-BE49-F238E27FC236}">
                <a16:creationId xmlns:a16="http://schemas.microsoft.com/office/drawing/2014/main" id="{4CAE269A-B6AB-42A6-9575-6057FA25A29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0106" y="4830024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24" name="Textplatzhalter 18">
            <a:extLst>
              <a:ext uri="{FF2B5EF4-FFF2-40B4-BE49-F238E27FC236}">
                <a16:creationId xmlns:a16="http://schemas.microsoft.com/office/drawing/2014/main" id="{46866A49-A3A8-4869-961C-EB41F6BC784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19680" y="5159449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896A8233-D268-446B-8732-4371063804FA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D8D9106-8780-461D-9091-E074B0A3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-4696" y="-1"/>
            <a:ext cx="4896735" cy="43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50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inführu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rtlCol="0" anchor="b">
            <a:normAutofit/>
          </a:bodyPr>
          <a:lstStyle>
            <a:lvl1pPr>
              <a:defRPr lang="en-US" sz="2800" kern="1200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62075" y="3660774"/>
            <a:ext cx="5111750" cy="152558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49FBD260-5143-4B12-B9F8-33E48D548909}"/>
              </a:ext>
            </a:extLst>
          </p:cNvPr>
          <p:cNvCxnSpPr/>
          <p:nvPr/>
        </p:nvCxnSpPr>
        <p:spPr>
          <a:xfrm>
            <a:off x="9096375" y="1497012"/>
            <a:ext cx="30956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/>
          <p:nvPr/>
        </p:nvCxnSpPr>
        <p:spPr>
          <a:xfrm flipH="1">
            <a:off x="6953250" y="-25401"/>
            <a:ext cx="3790950" cy="690245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umsplatzhalter 6">
            <a:extLst>
              <a:ext uri="{FF2B5EF4-FFF2-40B4-BE49-F238E27FC236}">
                <a16:creationId xmlns:a16="http://schemas.microsoft.com/office/drawing/2014/main" id="{70146B66-4F07-44BE-8AAB-48EA5170D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5D011D45-A5C6-40A5-B40B-4BD2BA2696D8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10" name="Fußzeilenplatzhalter 7">
            <a:extLst>
              <a:ext uri="{FF2B5EF4-FFF2-40B4-BE49-F238E27FC236}">
                <a16:creationId xmlns:a16="http://schemas.microsoft.com/office/drawing/2014/main" id="{3A927BE5-2F4C-4EBD-9093-C4ED6E30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4463" y="6356350"/>
            <a:ext cx="1743075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11" name="Foliennummernplatzhalter 8">
            <a:extLst>
              <a:ext uri="{FF2B5EF4-FFF2-40B4-BE49-F238E27FC236}">
                <a16:creationId xmlns:a16="http://schemas.microsoft.com/office/drawing/2014/main" id="{C4C1336B-CF5E-42FF-80E8-7D33A2D64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932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umbru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571235"/>
            <a:ext cx="4179570" cy="1715531"/>
          </a:xfrm>
        </p:spPr>
        <p:txBody>
          <a:bodyPr rtlCol="0" anchor="ctr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68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EE644D4-F9A4-4237-BD5C-4B97ABA93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DAC7E4E-FE06-4E90-8107-6B543E5515ED}"/>
              </a:ext>
            </a:extLst>
          </p:cNvPr>
          <p:cNvCxnSpPr/>
          <p:nvPr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platzhalter 15">
            <a:extLst>
              <a:ext uri="{FF2B5EF4-FFF2-40B4-BE49-F238E27FC236}">
                <a16:creationId xmlns:a16="http://schemas.microsoft.com/office/drawing/2014/main" id="{3864668D-D640-4ABF-BB9A-D60176660F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2" name="Textplatzhalter 18">
            <a:extLst>
              <a:ext uri="{FF2B5EF4-FFF2-40B4-BE49-F238E27FC236}">
                <a16:creationId xmlns:a16="http://schemas.microsoft.com/office/drawing/2014/main" id="{2E289D5A-B06B-43D4-A3CA-3B06C4D49F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3" name="Textplatzhalter 15">
            <a:extLst>
              <a:ext uri="{FF2B5EF4-FFF2-40B4-BE49-F238E27FC236}">
                <a16:creationId xmlns:a16="http://schemas.microsoft.com/office/drawing/2014/main" id="{1DCC2995-DE17-436D-82AE-6E107865CB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4" name="Textplatzhalter 18">
            <a:extLst>
              <a:ext uri="{FF2B5EF4-FFF2-40B4-BE49-F238E27FC236}">
                <a16:creationId xmlns:a16="http://schemas.microsoft.com/office/drawing/2014/main" id="{C7E70A65-1FB1-4F42-854B-8213ED73F7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45657994-DC61-4DEB-BB2B-65DFCA997A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6" name="Textplatzhalter 18">
            <a:extLst>
              <a:ext uri="{FF2B5EF4-FFF2-40B4-BE49-F238E27FC236}">
                <a16:creationId xmlns:a16="http://schemas.microsoft.com/office/drawing/2014/main" id="{18397EE2-60CD-47FD-AF8F-83A5324D9D1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7" name="Datumsplatzhalter 2">
            <a:extLst>
              <a:ext uri="{FF2B5EF4-FFF2-40B4-BE49-F238E27FC236}">
                <a16:creationId xmlns:a16="http://schemas.microsoft.com/office/drawing/2014/main" id="{1E25EFF1-65C7-4F93-8740-46885C6BEA57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1200"/>
            </a:lvl1pPr>
          </a:lstStyle>
          <a:p>
            <a:fld id="{7C2980F9-3FC3-4EBF-8F1E-EC2F3F427425}" type="datetime1">
              <a:rPr lang="en-US" smtClean="0"/>
              <a:pPr/>
              <a:t>1/16/2023</a:t>
            </a:fld>
            <a:endParaRPr lang="de-DE"/>
          </a:p>
        </p:txBody>
      </p:sp>
      <p:sp>
        <p:nvSpPr>
          <p:cNvPr id="18" name="Fußzeilenplatzhalter 3">
            <a:extLst>
              <a:ext uri="{FF2B5EF4-FFF2-40B4-BE49-F238E27FC236}">
                <a16:creationId xmlns:a16="http://schemas.microsoft.com/office/drawing/2014/main" id="{C16D80BF-B599-4FC0-ABD5-98777872FE5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1200"/>
            </a:lvl1pPr>
          </a:lstStyle>
          <a:p>
            <a:r>
              <a:rPr lang="de-DE"/>
              <a:t>Stream Processing</a:t>
            </a:r>
          </a:p>
        </p:txBody>
      </p:sp>
      <p:sp>
        <p:nvSpPr>
          <p:cNvPr id="19" name="Foliennummernplatzhalter 4">
            <a:extLst>
              <a:ext uri="{FF2B5EF4-FFF2-40B4-BE49-F238E27FC236}">
                <a16:creationId xmlns:a16="http://schemas.microsoft.com/office/drawing/2014/main" id="{F64421B1-FF90-4939-90BD-8206DE5036D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1200"/>
            </a:lvl1pPr>
          </a:lstStyle>
          <a:p>
            <a:fld id="{B5CEABB6-07DC-46E8-9B57-56EC44A396E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798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rei Inhal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43104" y="3834606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MASTERTEXT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47665" y="3834606"/>
            <a:ext cx="2896671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238250" cy="310515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2238376" cy="2476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 DURCH KLICKEN BEARBEITEN</a:t>
            </a:r>
          </a:p>
        </p:txBody>
      </p:sp>
      <p:sp>
        <p:nvSpPr>
          <p:cNvPr id="22" name="Inhaltsplatzhalt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066421" y="3834606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A912D197-655C-476C-855F-4F1CE2AD5F33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03189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79609-5CFD-4E04-B16E-942F38FC024B}" type="datetime1">
              <a:rPr lang="en-US" smtClean="0"/>
              <a:t>1/16/2023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Stream Processing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0" r:id="rId3"/>
    <p:sldLayoutId id="2147483688" r:id="rId4"/>
    <p:sldLayoutId id="2147483694" r:id="rId5"/>
    <p:sldLayoutId id="2147483697" r:id="rId6"/>
    <p:sldLayoutId id="2147483673" r:id="rId7"/>
    <p:sldLayoutId id="2147483676" r:id="rId8"/>
    <p:sldLayoutId id="2147483672" r:id="rId9"/>
    <p:sldLayoutId id="2147483699" r:id="rId10"/>
    <p:sldLayoutId id="2147483671" r:id="rId11"/>
    <p:sldLayoutId id="2147483700" r:id="rId12"/>
    <p:sldLayoutId id="2147483679" r:id="rId13"/>
    <p:sldLayoutId id="2147483692" r:id="rId14"/>
    <p:sldLayoutId id="2147483681" r:id="rId15"/>
    <p:sldLayoutId id="2147483674" r:id="rId16"/>
    <p:sldLayoutId id="2147483675" r:id="rId17"/>
    <p:sldLayoutId id="2147483696" r:id="rId18"/>
    <p:sldLayoutId id="2147483677" r:id="rId19"/>
    <p:sldLayoutId id="2147483678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svg"/><Relationship Id="rId3" Type="http://schemas.openxmlformats.org/officeDocument/2006/relationships/image" Target="../media/image30.png"/><Relationship Id="rId7" Type="http://schemas.openxmlformats.org/officeDocument/2006/relationships/image" Target="../media/image35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4.sv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pring.io/trademarks" TargetMode="External"/><Relationship Id="rId2" Type="http://schemas.openxmlformats.org/officeDocument/2006/relationships/hyperlink" Target="https://www.oracle.com/legal/logos.html" TargetMode="Externa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en.wikipedia.org/wiki/File:Nginx_logo.svg" TargetMode="External"/><Relationship Id="rId4" Type="http://schemas.openxmlformats.org/officeDocument/2006/relationships/hyperlink" Target="https://www.docker.com/legal/trademark-guidelines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10335" y="4434840"/>
            <a:ext cx="5916890" cy="1122202"/>
          </a:xfrm>
        </p:spPr>
        <p:txBody>
          <a:bodyPr rtlCol="0"/>
          <a:lstStyle/>
          <a:p>
            <a:pPr rtl="0"/>
            <a:r>
              <a:rPr lang="de-DE" sz="4000" dirty="0"/>
              <a:t>Stream Processing</a:t>
            </a:r>
            <a:br>
              <a:rPr lang="de-DE" sz="4000" dirty="0"/>
            </a:br>
            <a:r>
              <a:rPr lang="de-DE" sz="2400" dirty="0" err="1"/>
              <a:t>for</a:t>
            </a:r>
            <a:r>
              <a:rPr lang="de-DE" sz="2400" dirty="0"/>
              <a:t> </a:t>
            </a:r>
            <a:r>
              <a:rPr lang="de-DE" sz="2400" dirty="0" err="1"/>
              <a:t>spatially-distributed</a:t>
            </a:r>
            <a:r>
              <a:rPr lang="de-DE" sz="2400" dirty="0"/>
              <a:t> IoT Systems</a:t>
            </a:r>
            <a:endParaRPr lang="de-DE" sz="40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10335" y="5586890"/>
            <a:ext cx="5647476" cy="396660"/>
          </a:xfrm>
        </p:spPr>
        <p:txBody>
          <a:bodyPr rtlCol="0">
            <a:normAutofit/>
          </a:bodyPr>
          <a:lstStyle/>
          <a:p>
            <a:pPr rtl="0"/>
            <a:r>
              <a:rPr lang="de-DE" sz="1800" dirty="0"/>
              <a:t>Mategka, Cristino, Ginter, Glaser, Pisco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B100D-D523-9130-9088-84656FAC9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So, </a:t>
            </a:r>
            <a:r>
              <a:rPr lang="de-AT" dirty="0" err="1"/>
              <a:t>what‘s</a:t>
            </a:r>
            <a:r>
              <a:rPr lang="de-AT" dirty="0"/>
              <a:t>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task</a:t>
            </a:r>
            <a:r>
              <a:rPr lang="de-AT" dirty="0"/>
              <a:t>?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FE3F16-4565-08C6-C8F8-360B21363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6FA3FE2-3773-4F63-982F-0D90C6A3330B}" type="datetime1">
              <a:rPr lang="en-US" noProof="0" smtClean="0"/>
              <a:t>1/16/2023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D619E3-DED4-86EB-E963-A796D8E46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D8AC41-F4A7-7B1F-635B-C2798E201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t>2</a:t>
            </a:fld>
            <a:endParaRPr lang="de-DE" noProof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DC80133-1490-4AD7-7BAB-D876D51C0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214" y="2650176"/>
            <a:ext cx="1980000" cy="1980000"/>
          </a:xfrm>
          <a:prstGeom prst="rect">
            <a:avLst/>
          </a:prstGeom>
        </p:spPr>
      </p:pic>
      <p:sp>
        <p:nvSpPr>
          <p:cNvPr id="13" name="Würfel 12">
            <a:extLst>
              <a:ext uri="{FF2B5EF4-FFF2-40B4-BE49-F238E27FC236}">
                <a16:creationId xmlns:a16="http://schemas.microsoft.com/office/drawing/2014/main" id="{CEF5A3D6-9EF2-55B9-F673-9D4140D45C5B}"/>
              </a:ext>
            </a:extLst>
          </p:cNvPr>
          <p:cNvSpPr/>
          <p:nvPr/>
        </p:nvSpPr>
        <p:spPr>
          <a:xfrm>
            <a:off x="3733225" y="2560176"/>
            <a:ext cx="2160000" cy="2160000"/>
          </a:xfrm>
          <a:prstGeom prst="cub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725A98F-72F8-394D-B0DA-235467FDAB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28" t="16599" r="27601" b="26667"/>
          <a:stretch/>
        </p:blipFill>
        <p:spPr>
          <a:xfrm>
            <a:off x="8011163" y="1570023"/>
            <a:ext cx="3240000" cy="2387068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D65F00D-DA06-B8FB-F25A-0C7F9EC357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44" t="73333" r="74049" b="10612"/>
          <a:stretch/>
        </p:blipFill>
        <p:spPr>
          <a:xfrm>
            <a:off x="8713236" y="4122981"/>
            <a:ext cx="2537927" cy="1101012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DFA24E9-A89A-8461-F778-F9C6475A47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12" t="73878" r="52181" b="11821"/>
          <a:stretch/>
        </p:blipFill>
        <p:spPr>
          <a:xfrm>
            <a:off x="6943474" y="4906241"/>
            <a:ext cx="1567543" cy="980803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CBD323C7-929C-589B-64AE-5DE617DAF3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099" t="73878" r="20498" b="17182"/>
          <a:stretch/>
        </p:blipFill>
        <p:spPr>
          <a:xfrm>
            <a:off x="6507991" y="4122981"/>
            <a:ext cx="1800808" cy="613142"/>
          </a:xfrm>
          <a:prstGeom prst="rect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13774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2.96296E-6 L 0.23281 -0.00556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41" y="-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FCE684-0EA8-42E2-4793-99CC81B85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Overview</a:t>
            </a:r>
            <a:endParaRPr lang="de-AT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F95C027-CCB5-1AB6-0C52-F924641C0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37825-9192-4E39-AC54-46729BFEF98F}" type="datetime1">
              <a:rPr lang="en-US" smtClean="0"/>
              <a:t>1/16/2023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2A01E8-81C8-A8D4-806D-DF2A2EBB7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Stream Processing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47F4A03-0FC4-C550-CD61-05BC8A074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743FDB66-82CE-03D3-26C6-84E693E2E8CF}"/>
              </a:ext>
            </a:extLst>
          </p:cNvPr>
          <p:cNvSpPr/>
          <p:nvPr/>
        </p:nvSpPr>
        <p:spPr>
          <a:xfrm>
            <a:off x="696000" y="1565939"/>
            <a:ext cx="10800000" cy="4446122"/>
          </a:xfrm>
          <a:prstGeom prst="roundRect">
            <a:avLst>
              <a:gd name="adj" fmla="val 9492"/>
            </a:avLst>
          </a:prstGeom>
          <a:noFill/>
          <a:ln w="38100">
            <a:solidFill>
              <a:srgbClr val="2497ED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30CDC21-418C-D0C1-F617-E39BE697E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4707" y="4934945"/>
            <a:ext cx="1051864" cy="900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B49169C-A162-9F0E-EC88-D6BB5044D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605" y="3249000"/>
            <a:ext cx="2160000" cy="1080000"/>
          </a:xfrm>
          <a:prstGeom prst="rect">
            <a:avLst/>
          </a:prstGeom>
        </p:spPr>
      </p:pic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BBB2282B-9518-96C3-B8AD-7D8B7AD2311B}"/>
              </a:ext>
            </a:extLst>
          </p:cNvPr>
          <p:cNvGrpSpPr/>
          <p:nvPr/>
        </p:nvGrpSpPr>
        <p:grpSpPr>
          <a:xfrm>
            <a:off x="8279759" y="2716574"/>
            <a:ext cx="2830897" cy="2144851"/>
            <a:chOff x="7395943" y="2880641"/>
            <a:chExt cx="2162082" cy="1638118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9D31DAD7-9D0D-90EA-4CF8-1E7F1A6AF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95943" y="2880641"/>
              <a:ext cx="2162082" cy="720000"/>
            </a:xfrm>
            <a:prstGeom prst="rect">
              <a:avLst/>
            </a:prstGeom>
          </p:spPr>
        </p:pic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4C9EC2B9-8115-50B5-498F-11F330FEAAB0}"/>
                </a:ext>
              </a:extLst>
            </p:cNvPr>
            <p:cNvSpPr txBox="1"/>
            <p:nvPr/>
          </p:nvSpPr>
          <p:spPr>
            <a:xfrm>
              <a:off x="7398025" y="3602014"/>
              <a:ext cx="2160000" cy="916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AT" sz="2400" b="1" dirty="0">
                  <a:solidFill>
                    <a:srgbClr val="3C3C3B"/>
                  </a:solidFill>
                </a:rPr>
                <a:t>Nimbus + Storm UI</a:t>
              </a:r>
              <a:br>
                <a:rPr lang="de-AT" sz="2400" b="1" dirty="0">
                  <a:solidFill>
                    <a:srgbClr val="3C3C3B"/>
                  </a:solidFill>
                </a:rPr>
              </a:br>
              <a:r>
                <a:rPr lang="de-AT" sz="2400" b="1" dirty="0">
                  <a:solidFill>
                    <a:srgbClr val="3C3C3B"/>
                  </a:solidFill>
                </a:rPr>
                <a:t>Supervisor</a:t>
              </a:r>
            </a:p>
            <a:p>
              <a:pPr algn="ctr"/>
              <a:r>
                <a:rPr lang="de-AT" sz="2400" b="1" dirty="0" err="1">
                  <a:solidFill>
                    <a:srgbClr val="3C3C3B"/>
                  </a:solidFill>
                </a:rPr>
                <a:t>Topology</a:t>
              </a:r>
              <a:r>
                <a:rPr lang="de-AT" sz="2400" b="1" dirty="0">
                  <a:solidFill>
                    <a:srgbClr val="3C3C3B"/>
                  </a:solidFill>
                </a:rPr>
                <a:t> </a:t>
              </a:r>
              <a:r>
                <a:rPr lang="de-AT" sz="2400" b="1" dirty="0" err="1">
                  <a:solidFill>
                    <a:srgbClr val="3C3C3B"/>
                  </a:solidFill>
                </a:rPr>
                <a:t>Submitter</a:t>
              </a:r>
              <a:endParaRPr lang="de-AT" sz="2400" b="1" dirty="0">
                <a:solidFill>
                  <a:srgbClr val="3C3C3B"/>
                </a:solidFill>
              </a:endParaRP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A14685EB-22E0-2915-82DF-BC252A676A01}"/>
              </a:ext>
            </a:extLst>
          </p:cNvPr>
          <p:cNvGrpSpPr/>
          <p:nvPr/>
        </p:nvGrpSpPr>
        <p:grpSpPr>
          <a:xfrm>
            <a:off x="838200" y="2672967"/>
            <a:ext cx="2217383" cy="2041167"/>
            <a:chOff x="1521746" y="3354789"/>
            <a:chExt cx="1800000" cy="1656953"/>
          </a:xfrm>
        </p:grpSpPr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7627BD4E-44E3-F718-1A70-E990600706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2041397" y="3354789"/>
              <a:ext cx="760699" cy="1306417"/>
            </a:xfrm>
            <a:prstGeom prst="rect">
              <a:avLst/>
            </a:prstGeom>
          </p:spPr>
        </p:pic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45BE0D9A-F8D8-12D1-984C-7A7CFF0FEB82}"/>
                </a:ext>
              </a:extLst>
            </p:cNvPr>
            <p:cNvSpPr txBox="1"/>
            <p:nvPr/>
          </p:nvSpPr>
          <p:spPr>
            <a:xfrm>
              <a:off x="1521746" y="4636977"/>
              <a:ext cx="1800000" cy="374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AT" sz="2400" b="1" dirty="0">
                  <a:solidFill>
                    <a:srgbClr val="ED8B00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Data Producer</a:t>
              </a:r>
            </a:p>
          </p:txBody>
        </p:sp>
      </p:grpSp>
      <p:sp>
        <p:nvSpPr>
          <p:cNvPr id="36" name="Pfeil: nach rechts 35">
            <a:extLst>
              <a:ext uri="{FF2B5EF4-FFF2-40B4-BE49-F238E27FC236}">
                <a16:creationId xmlns:a16="http://schemas.microsoft.com/office/drawing/2014/main" id="{DC642CE2-5E63-B8B0-1AA4-66552CBCD8A0}"/>
              </a:ext>
            </a:extLst>
          </p:cNvPr>
          <p:cNvSpPr/>
          <p:nvPr/>
        </p:nvSpPr>
        <p:spPr>
          <a:xfrm>
            <a:off x="2868887" y="3339000"/>
            <a:ext cx="1440000" cy="900000"/>
          </a:xfrm>
          <a:prstGeom prst="rightArrow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37" name="Pfeil: nach rechts 36">
            <a:extLst>
              <a:ext uri="{FF2B5EF4-FFF2-40B4-BE49-F238E27FC236}">
                <a16:creationId xmlns:a16="http://schemas.microsoft.com/office/drawing/2014/main" id="{3755A695-9079-2985-E438-0ABBD4BA12F5}"/>
              </a:ext>
            </a:extLst>
          </p:cNvPr>
          <p:cNvSpPr/>
          <p:nvPr/>
        </p:nvSpPr>
        <p:spPr>
          <a:xfrm>
            <a:off x="6766323" y="3339000"/>
            <a:ext cx="1440000" cy="900000"/>
          </a:xfrm>
          <a:prstGeom prst="rightArrow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079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FCE684-0EA8-42E2-4793-99CC81B85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Overview</a:t>
            </a:r>
            <a:endParaRPr lang="de-AT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F95C027-CCB5-1AB6-0C52-F924641C0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37825-9192-4E39-AC54-46729BFEF98F}" type="datetime1">
              <a:rPr lang="en-US" smtClean="0"/>
              <a:t>1/16/2023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2A01E8-81C8-A8D4-806D-DF2A2EBB7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Stream Processing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47F4A03-0FC4-C550-CD61-05BC8A074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743FDB66-82CE-03D3-26C6-84E693E2E8CF}"/>
              </a:ext>
            </a:extLst>
          </p:cNvPr>
          <p:cNvSpPr/>
          <p:nvPr/>
        </p:nvSpPr>
        <p:spPr>
          <a:xfrm>
            <a:off x="696000" y="1565939"/>
            <a:ext cx="10800000" cy="4446122"/>
          </a:xfrm>
          <a:prstGeom prst="roundRect">
            <a:avLst>
              <a:gd name="adj" fmla="val 9492"/>
            </a:avLst>
          </a:prstGeom>
          <a:noFill/>
          <a:ln w="38100">
            <a:solidFill>
              <a:srgbClr val="2497ED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30CDC21-418C-D0C1-F617-E39BE697E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4707" y="4934945"/>
            <a:ext cx="1051864" cy="900000"/>
          </a:xfrm>
          <a:prstGeom prst="rect">
            <a:avLst/>
          </a:prstGeom>
        </p:spPr>
      </p:pic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BBB2282B-9518-96C3-B8AD-7D8B7AD2311B}"/>
              </a:ext>
            </a:extLst>
          </p:cNvPr>
          <p:cNvGrpSpPr/>
          <p:nvPr/>
        </p:nvGrpSpPr>
        <p:grpSpPr>
          <a:xfrm>
            <a:off x="956809" y="2716574"/>
            <a:ext cx="2830897" cy="2144851"/>
            <a:chOff x="7395943" y="2880641"/>
            <a:chExt cx="2162082" cy="1638118"/>
          </a:xfrm>
        </p:grpSpPr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9D31DAD7-9D0D-90EA-4CF8-1E7F1A6AF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95943" y="2880641"/>
              <a:ext cx="2162082" cy="720000"/>
            </a:xfrm>
            <a:prstGeom prst="rect">
              <a:avLst/>
            </a:prstGeom>
          </p:spPr>
        </p:pic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4C9EC2B9-8115-50B5-498F-11F330FEAAB0}"/>
                </a:ext>
              </a:extLst>
            </p:cNvPr>
            <p:cNvSpPr txBox="1"/>
            <p:nvPr/>
          </p:nvSpPr>
          <p:spPr>
            <a:xfrm>
              <a:off x="7398025" y="3602014"/>
              <a:ext cx="2160000" cy="916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AT" sz="2400" b="1" dirty="0">
                  <a:solidFill>
                    <a:srgbClr val="3C3C3B"/>
                  </a:solidFill>
                </a:rPr>
                <a:t>Nimbus + Storm UI</a:t>
              </a:r>
              <a:br>
                <a:rPr lang="de-AT" sz="2400" b="1" dirty="0">
                  <a:solidFill>
                    <a:srgbClr val="3C3C3B"/>
                  </a:solidFill>
                </a:rPr>
              </a:br>
              <a:r>
                <a:rPr lang="de-AT" sz="2400" b="1" dirty="0">
                  <a:solidFill>
                    <a:srgbClr val="3C3C3B"/>
                  </a:solidFill>
                </a:rPr>
                <a:t>Supervisor</a:t>
              </a:r>
            </a:p>
            <a:p>
              <a:pPr algn="ctr"/>
              <a:r>
                <a:rPr lang="de-AT" sz="2400" b="1" dirty="0" err="1">
                  <a:solidFill>
                    <a:srgbClr val="3C3C3B"/>
                  </a:solidFill>
                </a:rPr>
                <a:t>Topology</a:t>
              </a:r>
              <a:r>
                <a:rPr lang="de-AT" sz="2400" b="1" dirty="0">
                  <a:solidFill>
                    <a:srgbClr val="3C3C3B"/>
                  </a:solidFill>
                </a:rPr>
                <a:t> </a:t>
              </a:r>
              <a:r>
                <a:rPr lang="de-AT" sz="2400" b="1" dirty="0" err="1">
                  <a:solidFill>
                    <a:srgbClr val="3C3C3B"/>
                  </a:solidFill>
                </a:rPr>
                <a:t>Submitter</a:t>
              </a:r>
              <a:endParaRPr lang="de-AT" sz="2400" b="1" dirty="0">
                <a:solidFill>
                  <a:srgbClr val="3C3C3B"/>
                </a:solidFill>
              </a:endParaRPr>
            </a:p>
          </p:txBody>
        </p:sp>
      </p:grpSp>
      <p:sp>
        <p:nvSpPr>
          <p:cNvPr id="11" name="!!Pfeil: nach rechts 1">
            <a:extLst>
              <a:ext uri="{FF2B5EF4-FFF2-40B4-BE49-F238E27FC236}">
                <a16:creationId xmlns:a16="http://schemas.microsoft.com/office/drawing/2014/main" id="{2566012A-59C3-94BD-9F8D-FE8231A590BC}"/>
              </a:ext>
            </a:extLst>
          </p:cNvPr>
          <p:cNvSpPr/>
          <p:nvPr/>
        </p:nvSpPr>
        <p:spPr>
          <a:xfrm rot="20890562">
            <a:off x="3896245" y="2474392"/>
            <a:ext cx="1203439" cy="900000"/>
          </a:xfrm>
          <a:prstGeom prst="rightArrow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3C43AE3-E507-99E4-93C1-29133DD286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2831" y="2378323"/>
            <a:ext cx="2156676" cy="72000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5296429E-DBBF-CE53-B6C0-EA3F9F4D5F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307174" y="4540222"/>
            <a:ext cx="2384893" cy="612000"/>
          </a:xfrm>
          <a:prstGeom prst="rect">
            <a:avLst/>
          </a:prstGeom>
        </p:spPr>
      </p:pic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C5C2AE90-7813-640C-DEA0-90940D6C89EB}"/>
              </a:ext>
            </a:extLst>
          </p:cNvPr>
          <p:cNvGrpSpPr/>
          <p:nvPr/>
        </p:nvGrpSpPr>
        <p:grpSpPr>
          <a:xfrm>
            <a:off x="9275551" y="2924392"/>
            <a:ext cx="1956914" cy="1470608"/>
            <a:chOff x="9504474" y="2700329"/>
            <a:chExt cx="1645015" cy="1236218"/>
          </a:xfrm>
        </p:grpSpPr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AD327019-1B9F-A2FE-DCC3-C434ACA6E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919628" y="2700329"/>
              <a:ext cx="831011" cy="720000"/>
            </a:xfrm>
            <a:prstGeom prst="rect">
              <a:avLst/>
            </a:prstGeom>
          </p:spPr>
        </p:pic>
        <p:sp>
          <p:nvSpPr>
            <p:cNvPr id="20" name="Grafik 27">
              <a:extLst>
                <a:ext uri="{FF2B5EF4-FFF2-40B4-BE49-F238E27FC236}">
                  <a16:creationId xmlns:a16="http://schemas.microsoft.com/office/drawing/2014/main" id="{A8F2A445-0E33-0415-19E7-19C5EC34C7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04474" y="3576547"/>
              <a:ext cx="1645015" cy="360000"/>
            </a:xfrm>
            <a:custGeom>
              <a:avLst/>
              <a:gdLst>
                <a:gd name="connsiteX0" fmla="*/ 448676 w 2393412"/>
                <a:gd name="connsiteY0" fmla="*/ 522542 h 523782"/>
                <a:gd name="connsiteX1" fmla="*/ 411783 w 2393412"/>
                <a:gd name="connsiteY1" fmla="*/ 506674 h 523782"/>
                <a:gd name="connsiteX2" fmla="*/ 104017 w 2393412"/>
                <a:gd name="connsiteY2" fmla="*/ 186085 h 523782"/>
                <a:gd name="connsiteX3" fmla="*/ 104017 w 2393412"/>
                <a:gd name="connsiteY3" fmla="*/ 467127 h 523782"/>
                <a:gd name="connsiteX4" fmla="*/ 52008 w 2393412"/>
                <a:gd name="connsiteY4" fmla="*/ 521303 h 523782"/>
                <a:gd name="connsiteX5" fmla="*/ 0 w 2393412"/>
                <a:gd name="connsiteY5" fmla="*/ 467127 h 523782"/>
                <a:gd name="connsiteX6" fmla="*/ 0 w 2393412"/>
                <a:gd name="connsiteY6" fmla="*/ 55543 h 523782"/>
                <a:gd name="connsiteX7" fmla="*/ 32133 w 2393412"/>
                <a:gd name="connsiteY7" fmla="*/ 5459 h 523782"/>
                <a:gd name="connsiteX8" fmla="*/ 88783 w 2393412"/>
                <a:gd name="connsiteY8" fmla="*/ 17236 h 523782"/>
                <a:gd name="connsiteX9" fmla="*/ 396549 w 2393412"/>
                <a:gd name="connsiteY9" fmla="*/ 337825 h 523782"/>
                <a:gd name="connsiteX10" fmla="*/ 396549 w 2393412"/>
                <a:gd name="connsiteY10" fmla="*/ 55543 h 523782"/>
                <a:gd name="connsiteX11" fmla="*/ 448557 w 2393412"/>
                <a:gd name="connsiteY11" fmla="*/ 1368 h 523782"/>
                <a:gd name="connsiteX12" fmla="*/ 500566 w 2393412"/>
                <a:gd name="connsiteY12" fmla="*/ 55543 h 523782"/>
                <a:gd name="connsiteX13" fmla="*/ 500566 w 2393412"/>
                <a:gd name="connsiteY13" fmla="*/ 467127 h 523782"/>
                <a:gd name="connsiteX14" fmla="*/ 448557 w 2393412"/>
                <a:gd name="connsiteY14" fmla="*/ 521303 h 523782"/>
                <a:gd name="connsiteX15" fmla="*/ 689319 w 2393412"/>
                <a:gd name="connsiteY15" fmla="*/ 624 h 523782"/>
                <a:gd name="connsiteX16" fmla="*/ 675038 w 2393412"/>
                <a:gd name="connsiteY16" fmla="*/ 28393 h 523782"/>
                <a:gd name="connsiteX17" fmla="*/ 564356 w 2393412"/>
                <a:gd name="connsiteY17" fmla="*/ 237657 h 523782"/>
                <a:gd name="connsiteX18" fmla="*/ 550075 w 2393412"/>
                <a:gd name="connsiteY18" fmla="*/ 264062 h 523782"/>
                <a:gd name="connsiteX19" fmla="*/ 564356 w 2393412"/>
                <a:gd name="connsiteY19" fmla="*/ 290468 h 523782"/>
                <a:gd name="connsiteX20" fmla="*/ 675038 w 2393412"/>
                <a:gd name="connsiteY20" fmla="*/ 492913 h 523782"/>
                <a:gd name="connsiteX21" fmla="*/ 689914 w 2393412"/>
                <a:gd name="connsiteY21" fmla="*/ 520683 h 523782"/>
                <a:gd name="connsiteX22" fmla="*/ 979114 w 2393412"/>
                <a:gd name="connsiteY22" fmla="*/ 520683 h 523782"/>
                <a:gd name="connsiteX23" fmla="*/ 993396 w 2393412"/>
                <a:gd name="connsiteY23" fmla="*/ 490186 h 523782"/>
                <a:gd name="connsiteX24" fmla="*/ 1075990 w 2393412"/>
                <a:gd name="connsiteY24" fmla="*/ 316874 h 523782"/>
                <a:gd name="connsiteX25" fmla="*/ 1112884 w 2393412"/>
                <a:gd name="connsiteY25" fmla="*/ 238276 h 523782"/>
                <a:gd name="connsiteX26" fmla="*/ 1029100 w 2393412"/>
                <a:gd name="connsiteY26" fmla="*/ 238276 h 523782"/>
                <a:gd name="connsiteX27" fmla="*/ 817853 w 2393412"/>
                <a:gd name="connsiteY27" fmla="*/ 238896 h 523782"/>
                <a:gd name="connsiteX28" fmla="*/ 765130 w 2393412"/>
                <a:gd name="connsiteY28" fmla="*/ 293072 h 523782"/>
                <a:gd name="connsiteX29" fmla="*/ 817853 w 2393412"/>
                <a:gd name="connsiteY29" fmla="*/ 347247 h 523782"/>
                <a:gd name="connsiteX30" fmla="*/ 945196 w 2393412"/>
                <a:gd name="connsiteY30" fmla="*/ 346627 h 523782"/>
                <a:gd name="connsiteX31" fmla="*/ 914015 w 2393412"/>
                <a:gd name="connsiteY31" fmla="*/ 412332 h 523782"/>
                <a:gd name="connsiteX32" fmla="*/ 750492 w 2393412"/>
                <a:gd name="connsiteY32" fmla="*/ 412332 h 523782"/>
                <a:gd name="connsiteX33" fmla="*/ 669206 w 2393412"/>
                <a:gd name="connsiteY33" fmla="*/ 263319 h 523782"/>
                <a:gd name="connsiteX34" fmla="*/ 751087 w 2393412"/>
                <a:gd name="connsiteY34" fmla="*/ 108975 h 523782"/>
                <a:gd name="connsiteX35" fmla="*/ 925321 w 2393412"/>
                <a:gd name="connsiteY35" fmla="*/ 108975 h 523782"/>
                <a:gd name="connsiteX36" fmla="*/ 965785 w 2393412"/>
                <a:gd name="connsiteY36" fmla="*/ 195754 h 523782"/>
                <a:gd name="connsiteX37" fmla="*/ 1070516 w 2393412"/>
                <a:gd name="connsiteY37" fmla="*/ 195754 h 523782"/>
                <a:gd name="connsiteX38" fmla="*/ 1004583 w 2393412"/>
                <a:gd name="connsiteY38" fmla="*/ 31121 h 523782"/>
                <a:gd name="connsiteX39" fmla="*/ 990302 w 2393412"/>
                <a:gd name="connsiteY39" fmla="*/ 624 h 523782"/>
                <a:gd name="connsiteX40" fmla="*/ 689200 w 2393412"/>
                <a:gd name="connsiteY40" fmla="*/ 624 h 523782"/>
                <a:gd name="connsiteX41" fmla="*/ 1215949 w 2393412"/>
                <a:gd name="connsiteY41" fmla="*/ 4 h 523782"/>
                <a:gd name="connsiteX42" fmla="*/ 1164774 w 2393412"/>
                <a:gd name="connsiteY42" fmla="*/ 54799 h 523782"/>
                <a:gd name="connsiteX43" fmla="*/ 1164774 w 2393412"/>
                <a:gd name="connsiteY43" fmla="*/ 196126 h 523782"/>
                <a:gd name="connsiteX44" fmla="*/ 1268790 w 2393412"/>
                <a:gd name="connsiteY44" fmla="*/ 196126 h 523782"/>
                <a:gd name="connsiteX45" fmla="*/ 1268790 w 2393412"/>
                <a:gd name="connsiteY45" fmla="*/ 54799 h 523782"/>
                <a:gd name="connsiteX46" fmla="*/ 1216187 w 2393412"/>
                <a:gd name="connsiteY46" fmla="*/ 4 h 523782"/>
                <a:gd name="connsiteX47" fmla="*/ 1382804 w 2393412"/>
                <a:gd name="connsiteY47" fmla="*/ 522542 h 523782"/>
                <a:gd name="connsiteX48" fmla="*/ 1330796 w 2393412"/>
                <a:gd name="connsiteY48" fmla="*/ 468367 h 523782"/>
                <a:gd name="connsiteX49" fmla="*/ 1330796 w 2393412"/>
                <a:gd name="connsiteY49" fmla="*/ 56411 h 523782"/>
                <a:gd name="connsiteX50" fmla="*/ 1382804 w 2393412"/>
                <a:gd name="connsiteY50" fmla="*/ 2235 h 523782"/>
                <a:gd name="connsiteX51" fmla="*/ 1434813 w 2393412"/>
                <a:gd name="connsiteY51" fmla="*/ 56411 h 523782"/>
                <a:gd name="connsiteX52" fmla="*/ 1434813 w 2393412"/>
                <a:gd name="connsiteY52" fmla="*/ 338693 h 523782"/>
                <a:gd name="connsiteX53" fmla="*/ 1742578 w 2393412"/>
                <a:gd name="connsiteY53" fmla="*/ 18104 h 523782"/>
                <a:gd name="connsiteX54" fmla="*/ 1799228 w 2393412"/>
                <a:gd name="connsiteY54" fmla="*/ 6326 h 523782"/>
                <a:gd name="connsiteX55" fmla="*/ 1831362 w 2393412"/>
                <a:gd name="connsiteY55" fmla="*/ 56411 h 523782"/>
                <a:gd name="connsiteX56" fmla="*/ 1831362 w 2393412"/>
                <a:gd name="connsiteY56" fmla="*/ 469607 h 523782"/>
                <a:gd name="connsiteX57" fmla="*/ 1779353 w 2393412"/>
                <a:gd name="connsiteY57" fmla="*/ 523782 h 523782"/>
                <a:gd name="connsiteX58" fmla="*/ 1727345 w 2393412"/>
                <a:gd name="connsiteY58" fmla="*/ 469607 h 523782"/>
                <a:gd name="connsiteX59" fmla="*/ 1727345 w 2393412"/>
                <a:gd name="connsiteY59" fmla="*/ 187200 h 523782"/>
                <a:gd name="connsiteX60" fmla="*/ 1419579 w 2393412"/>
                <a:gd name="connsiteY60" fmla="*/ 507790 h 523782"/>
                <a:gd name="connsiteX61" fmla="*/ 1382685 w 2393412"/>
                <a:gd name="connsiteY61" fmla="*/ 523658 h 523782"/>
                <a:gd name="connsiteX62" fmla="*/ 2216367 w 2393412"/>
                <a:gd name="connsiteY62" fmla="*/ 262575 h 523782"/>
                <a:gd name="connsiteX63" fmla="*/ 2378223 w 2393412"/>
                <a:gd name="connsiteY63" fmla="*/ 94718 h 523782"/>
                <a:gd name="connsiteX64" fmla="*/ 2378342 w 2393412"/>
                <a:gd name="connsiteY64" fmla="*/ 18104 h 523782"/>
                <a:gd name="connsiteX65" fmla="*/ 2304793 w 2393412"/>
                <a:gd name="connsiteY65" fmla="*/ 17980 h 523782"/>
                <a:gd name="connsiteX66" fmla="*/ 2142936 w 2393412"/>
                <a:gd name="connsiteY66" fmla="*/ 186209 h 523782"/>
                <a:gd name="connsiteX67" fmla="*/ 1981079 w 2393412"/>
                <a:gd name="connsiteY67" fmla="*/ 17980 h 523782"/>
                <a:gd name="connsiteX68" fmla="*/ 1907529 w 2393412"/>
                <a:gd name="connsiteY68" fmla="*/ 18104 h 523782"/>
                <a:gd name="connsiteX69" fmla="*/ 1907648 w 2393412"/>
                <a:gd name="connsiteY69" fmla="*/ 94718 h 523782"/>
                <a:gd name="connsiteX70" fmla="*/ 2069505 w 2393412"/>
                <a:gd name="connsiteY70" fmla="*/ 262575 h 523782"/>
                <a:gd name="connsiteX71" fmla="*/ 1907768 w 2393412"/>
                <a:gd name="connsiteY71" fmla="*/ 429936 h 523782"/>
                <a:gd name="connsiteX72" fmla="*/ 1907648 w 2393412"/>
                <a:gd name="connsiteY72" fmla="*/ 506550 h 523782"/>
                <a:gd name="connsiteX73" fmla="*/ 1943352 w 2393412"/>
                <a:gd name="connsiteY73" fmla="*/ 522666 h 523782"/>
                <a:gd name="connsiteX74" fmla="*/ 1980008 w 2393412"/>
                <a:gd name="connsiteY74" fmla="*/ 506798 h 523782"/>
                <a:gd name="connsiteX75" fmla="*/ 2141508 w 2393412"/>
                <a:gd name="connsiteY75" fmla="*/ 339065 h 523782"/>
                <a:gd name="connsiteX76" fmla="*/ 2303007 w 2393412"/>
                <a:gd name="connsiteY76" fmla="*/ 506798 h 523782"/>
                <a:gd name="connsiteX77" fmla="*/ 2339663 w 2393412"/>
                <a:gd name="connsiteY77" fmla="*/ 522666 h 523782"/>
                <a:gd name="connsiteX78" fmla="*/ 2375367 w 2393412"/>
                <a:gd name="connsiteY78" fmla="*/ 506550 h 523782"/>
                <a:gd name="connsiteX79" fmla="*/ 2375248 w 2393412"/>
                <a:gd name="connsiteY79" fmla="*/ 429936 h 523782"/>
                <a:gd name="connsiteX80" fmla="*/ 2213986 w 2393412"/>
                <a:gd name="connsiteY80" fmla="*/ 262575 h 523782"/>
                <a:gd name="connsiteX81" fmla="*/ 1213569 w 2393412"/>
                <a:gd name="connsiteY81" fmla="*/ 522170 h 523782"/>
                <a:gd name="connsiteX82" fmla="*/ 1162393 w 2393412"/>
                <a:gd name="connsiteY82" fmla="*/ 467375 h 523782"/>
                <a:gd name="connsiteX83" fmla="*/ 1162393 w 2393412"/>
                <a:gd name="connsiteY83" fmla="*/ 240508 h 523782"/>
                <a:gd name="connsiteX84" fmla="*/ 1266410 w 2393412"/>
                <a:gd name="connsiteY84" fmla="*/ 240508 h 523782"/>
                <a:gd name="connsiteX85" fmla="*/ 1266410 w 2393412"/>
                <a:gd name="connsiteY85" fmla="*/ 467127 h 523782"/>
                <a:gd name="connsiteX86" fmla="*/ 1213807 w 2393412"/>
                <a:gd name="connsiteY86" fmla="*/ 521922 h 523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393412" h="523782">
                  <a:moveTo>
                    <a:pt x="448676" y="522542"/>
                  </a:moveTo>
                  <a:cubicBezTo>
                    <a:pt x="435109" y="522542"/>
                    <a:pt x="421899" y="517088"/>
                    <a:pt x="411783" y="506674"/>
                  </a:cubicBezTo>
                  <a:lnTo>
                    <a:pt x="104017" y="186085"/>
                  </a:lnTo>
                  <a:lnTo>
                    <a:pt x="104017" y="467127"/>
                  </a:lnTo>
                  <a:cubicBezTo>
                    <a:pt x="104017" y="496880"/>
                    <a:pt x="80690" y="521303"/>
                    <a:pt x="52008" y="521303"/>
                  </a:cubicBezTo>
                  <a:cubicBezTo>
                    <a:pt x="23326" y="521303"/>
                    <a:pt x="0" y="498368"/>
                    <a:pt x="0" y="467127"/>
                  </a:cubicBezTo>
                  <a:lnTo>
                    <a:pt x="0" y="55543"/>
                  </a:lnTo>
                  <a:cubicBezTo>
                    <a:pt x="0" y="33600"/>
                    <a:pt x="12734" y="13889"/>
                    <a:pt x="32133" y="5459"/>
                  </a:cubicBezTo>
                  <a:cubicBezTo>
                    <a:pt x="51532" y="-2971"/>
                    <a:pt x="73788" y="1739"/>
                    <a:pt x="88783" y="17236"/>
                  </a:cubicBezTo>
                  <a:lnTo>
                    <a:pt x="396549" y="337825"/>
                  </a:lnTo>
                  <a:lnTo>
                    <a:pt x="396549" y="55543"/>
                  </a:lnTo>
                  <a:cubicBezTo>
                    <a:pt x="396549" y="25790"/>
                    <a:pt x="419875" y="1368"/>
                    <a:pt x="448557" y="1368"/>
                  </a:cubicBezTo>
                  <a:cubicBezTo>
                    <a:pt x="477239" y="1368"/>
                    <a:pt x="500566" y="25666"/>
                    <a:pt x="500566" y="55543"/>
                  </a:cubicBezTo>
                  <a:lnTo>
                    <a:pt x="500566" y="467127"/>
                  </a:lnTo>
                  <a:cubicBezTo>
                    <a:pt x="500566" y="496880"/>
                    <a:pt x="477239" y="521303"/>
                    <a:pt x="448557" y="521303"/>
                  </a:cubicBezTo>
                  <a:moveTo>
                    <a:pt x="689319" y="624"/>
                  </a:moveTo>
                  <a:lnTo>
                    <a:pt x="675038" y="28393"/>
                  </a:lnTo>
                  <a:lnTo>
                    <a:pt x="564356" y="237657"/>
                  </a:lnTo>
                  <a:lnTo>
                    <a:pt x="550075" y="264062"/>
                  </a:lnTo>
                  <a:lnTo>
                    <a:pt x="564356" y="290468"/>
                  </a:lnTo>
                  <a:lnTo>
                    <a:pt x="675038" y="492913"/>
                  </a:lnTo>
                  <a:lnTo>
                    <a:pt x="689914" y="520683"/>
                  </a:lnTo>
                  <a:lnTo>
                    <a:pt x="979114" y="520683"/>
                  </a:lnTo>
                  <a:lnTo>
                    <a:pt x="993396" y="490186"/>
                  </a:lnTo>
                  <a:lnTo>
                    <a:pt x="1075990" y="316874"/>
                  </a:lnTo>
                  <a:lnTo>
                    <a:pt x="1112884" y="238276"/>
                  </a:lnTo>
                  <a:lnTo>
                    <a:pt x="1029100" y="238276"/>
                  </a:lnTo>
                  <a:lnTo>
                    <a:pt x="817853" y="238896"/>
                  </a:lnTo>
                  <a:cubicBezTo>
                    <a:pt x="790480" y="238524"/>
                    <a:pt x="765130" y="264434"/>
                    <a:pt x="765130" y="293072"/>
                  </a:cubicBezTo>
                  <a:cubicBezTo>
                    <a:pt x="765130" y="321709"/>
                    <a:pt x="790361" y="347619"/>
                    <a:pt x="817853" y="347247"/>
                  </a:cubicBezTo>
                  <a:lnTo>
                    <a:pt x="945196" y="346627"/>
                  </a:lnTo>
                  <a:lnTo>
                    <a:pt x="914015" y="412332"/>
                  </a:lnTo>
                  <a:lnTo>
                    <a:pt x="750492" y="412332"/>
                  </a:lnTo>
                  <a:lnTo>
                    <a:pt x="669206" y="263319"/>
                  </a:lnTo>
                  <a:lnTo>
                    <a:pt x="751087" y="108975"/>
                  </a:lnTo>
                  <a:lnTo>
                    <a:pt x="925321" y="108975"/>
                  </a:lnTo>
                  <a:lnTo>
                    <a:pt x="965785" y="195754"/>
                  </a:lnTo>
                  <a:lnTo>
                    <a:pt x="1070516" y="195754"/>
                  </a:lnTo>
                  <a:lnTo>
                    <a:pt x="1004583" y="31121"/>
                  </a:lnTo>
                  <a:lnTo>
                    <a:pt x="990302" y="624"/>
                  </a:lnTo>
                  <a:lnTo>
                    <a:pt x="689200" y="624"/>
                  </a:lnTo>
                  <a:moveTo>
                    <a:pt x="1215949" y="4"/>
                  </a:moveTo>
                  <a:cubicBezTo>
                    <a:pt x="1188576" y="376"/>
                    <a:pt x="1164298" y="26534"/>
                    <a:pt x="1164774" y="54799"/>
                  </a:cubicBezTo>
                  <a:lnTo>
                    <a:pt x="1164774" y="196126"/>
                  </a:lnTo>
                  <a:lnTo>
                    <a:pt x="1268790" y="196126"/>
                  </a:lnTo>
                  <a:lnTo>
                    <a:pt x="1268790" y="54799"/>
                  </a:lnTo>
                  <a:cubicBezTo>
                    <a:pt x="1269147" y="26038"/>
                    <a:pt x="1244988" y="-368"/>
                    <a:pt x="1216187" y="4"/>
                  </a:cubicBezTo>
                  <a:moveTo>
                    <a:pt x="1382804" y="522542"/>
                  </a:moveTo>
                  <a:cubicBezTo>
                    <a:pt x="1354241" y="522542"/>
                    <a:pt x="1330796" y="498244"/>
                    <a:pt x="1330796" y="468367"/>
                  </a:cubicBezTo>
                  <a:lnTo>
                    <a:pt x="1330796" y="56411"/>
                  </a:lnTo>
                  <a:cubicBezTo>
                    <a:pt x="1330796" y="26658"/>
                    <a:pt x="1354122" y="2235"/>
                    <a:pt x="1382804" y="2235"/>
                  </a:cubicBezTo>
                  <a:cubicBezTo>
                    <a:pt x="1411486" y="2235"/>
                    <a:pt x="1434813" y="26534"/>
                    <a:pt x="1434813" y="56411"/>
                  </a:cubicBezTo>
                  <a:lnTo>
                    <a:pt x="1434813" y="338693"/>
                  </a:lnTo>
                  <a:lnTo>
                    <a:pt x="1742578" y="18104"/>
                  </a:lnTo>
                  <a:cubicBezTo>
                    <a:pt x="1757455" y="2607"/>
                    <a:pt x="1779829" y="-1980"/>
                    <a:pt x="1799228" y="6326"/>
                  </a:cubicBezTo>
                  <a:cubicBezTo>
                    <a:pt x="1818627" y="14632"/>
                    <a:pt x="1831362" y="34468"/>
                    <a:pt x="1831362" y="56411"/>
                  </a:cubicBezTo>
                  <a:lnTo>
                    <a:pt x="1831362" y="469607"/>
                  </a:lnTo>
                  <a:cubicBezTo>
                    <a:pt x="1831362" y="499360"/>
                    <a:pt x="1808035" y="523782"/>
                    <a:pt x="1779353" y="523782"/>
                  </a:cubicBezTo>
                  <a:cubicBezTo>
                    <a:pt x="1750671" y="523782"/>
                    <a:pt x="1727345" y="499484"/>
                    <a:pt x="1727345" y="469607"/>
                  </a:cubicBezTo>
                  <a:lnTo>
                    <a:pt x="1727345" y="187200"/>
                  </a:lnTo>
                  <a:lnTo>
                    <a:pt x="1419579" y="507790"/>
                  </a:lnTo>
                  <a:cubicBezTo>
                    <a:pt x="1409820" y="517955"/>
                    <a:pt x="1396610" y="523658"/>
                    <a:pt x="1382685" y="523658"/>
                  </a:cubicBezTo>
                  <a:moveTo>
                    <a:pt x="2216367" y="262575"/>
                  </a:moveTo>
                  <a:lnTo>
                    <a:pt x="2378223" y="94718"/>
                  </a:lnTo>
                  <a:cubicBezTo>
                    <a:pt x="2398455" y="73643"/>
                    <a:pt x="2398455" y="39303"/>
                    <a:pt x="2378342" y="18104"/>
                  </a:cubicBezTo>
                  <a:cubicBezTo>
                    <a:pt x="2358229" y="-3095"/>
                    <a:pt x="2325144" y="-2971"/>
                    <a:pt x="2304793" y="17980"/>
                  </a:cubicBezTo>
                  <a:lnTo>
                    <a:pt x="2142936" y="186209"/>
                  </a:lnTo>
                  <a:lnTo>
                    <a:pt x="1981079" y="17980"/>
                  </a:lnTo>
                  <a:cubicBezTo>
                    <a:pt x="1960847" y="-3095"/>
                    <a:pt x="1927762" y="-3095"/>
                    <a:pt x="1907529" y="18104"/>
                  </a:cubicBezTo>
                  <a:cubicBezTo>
                    <a:pt x="1887297" y="39303"/>
                    <a:pt x="1887297" y="73643"/>
                    <a:pt x="1907648" y="94718"/>
                  </a:cubicBezTo>
                  <a:lnTo>
                    <a:pt x="2069505" y="262575"/>
                  </a:lnTo>
                  <a:lnTo>
                    <a:pt x="1907768" y="429936"/>
                  </a:lnTo>
                  <a:cubicBezTo>
                    <a:pt x="1887536" y="451011"/>
                    <a:pt x="1887536" y="485351"/>
                    <a:pt x="1907648" y="506550"/>
                  </a:cubicBezTo>
                  <a:cubicBezTo>
                    <a:pt x="1917408" y="516840"/>
                    <a:pt x="1930618" y="522666"/>
                    <a:pt x="1943352" y="522666"/>
                  </a:cubicBezTo>
                  <a:cubicBezTo>
                    <a:pt x="1956087" y="522666"/>
                    <a:pt x="1969892" y="517460"/>
                    <a:pt x="1980008" y="506798"/>
                  </a:cubicBezTo>
                  <a:lnTo>
                    <a:pt x="2141508" y="339065"/>
                  </a:lnTo>
                  <a:lnTo>
                    <a:pt x="2303007" y="506798"/>
                  </a:lnTo>
                  <a:cubicBezTo>
                    <a:pt x="2312767" y="516964"/>
                    <a:pt x="2325977" y="522666"/>
                    <a:pt x="2339663" y="522666"/>
                  </a:cubicBezTo>
                  <a:cubicBezTo>
                    <a:pt x="2353350" y="522666"/>
                    <a:pt x="2366322" y="517336"/>
                    <a:pt x="2375367" y="506550"/>
                  </a:cubicBezTo>
                  <a:cubicBezTo>
                    <a:pt x="2395599" y="485475"/>
                    <a:pt x="2395599" y="451135"/>
                    <a:pt x="2375248" y="429936"/>
                  </a:cubicBezTo>
                  <a:lnTo>
                    <a:pt x="2213986" y="262575"/>
                  </a:lnTo>
                  <a:moveTo>
                    <a:pt x="1213569" y="522170"/>
                  </a:moveTo>
                  <a:cubicBezTo>
                    <a:pt x="1186196" y="521799"/>
                    <a:pt x="1161917" y="495641"/>
                    <a:pt x="1162393" y="467375"/>
                  </a:cubicBezTo>
                  <a:lnTo>
                    <a:pt x="1162393" y="240508"/>
                  </a:lnTo>
                  <a:lnTo>
                    <a:pt x="1266410" y="240508"/>
                  </a:lnTo>
                  <a:lnTo>
                    <a:pt x="1266410" y="467127"/>
                  </a:lnTo>
                  <a:cubicBezTo>
                    <a:pt x="1266767" y="495889"/>
                    <a:pt x="1242608" y="522294"/>
                    <a:pt x="1213807" y="521922"/>
                  </a:cubicBezTo>
                </a:path>
              </a:pathLst>
            </a:custGeom>
            <a:solidFill>
              <a:srgbClr val="009900"/>
            </a:solidFill>
            <a:ln w="1188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AT"/>
            </a:p>
          </p:txBody>
        </p:sp>
      </p:grpSp>
      <p:sp>
        <p:nvSpPr>
          <p:cNvPr id="22" name="!!Pfeil: nach rechts 1">
            <a:extLst>
              <a:ext uri="{FF2B5EF4-FFF2-40B4-BE49-F238E27FC236}">
                <a16:creationId xmlns:a16="http://schemas.microsoft.com/office/drawing/2014/main" id="{A06552E4-EBBB-6B81-119B-B2EBC6994BA2}"/>
              </a:ext>
            </a:extLst>
          </p:cNvPr>
          <p:cNvSpPr/>
          <p:nvPr/>
        </p:nvSpPr>
        <p:spPr>
          <a:xfrm rot="696553">
            <a:off x="3897438" y="4078808"/>
            <a:ext cx="1203439" cy="900000"/>
          </a:xfrm>
          <a:prstGeom prst="rightArrow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4" name="!!Pfeil: nach rechts 2">
            <a:extLst>
              <a:ext uri="{FF2B5EF4-FFF2-40B4-BE49-F238E27FC236}">
                <a16:creationId xmlns:a16="http://schemas.microsoft.com/office/drawing/2014/main" id="{A58C0FBA-0815-5A74-9FD9-7108156E9BA8}"/>
              </a:ext>
            </a:extLst>
          </p:cNvPr>
          <p:cNvSpPr/>
          <p:nvPr/>
        </p:nvSpPr>
        <p:spPr>
          <a:xfrm rot="5400000">
            <a:off x="5922497" y="3321036"/>
            <a:ext cx="1200330" cy="900000"/>
          </a:xfrm>
          <a:prstGeom prst="rightArrow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25" name="!!Pfeil: nach rechts 1">
            <a:extLst>
              <a:ext uri="{FF2B5EF4-FFF2-40B4-BE49-F238E27FC236}">
                <a16:creationId xmlns:a16="http://schemas.microsoft.com/office/drawing/2014/main" id="{14F3478C-36F8-A43D-EE2E-DEC6FDC349A7}"/>
              </a:ext>
            </a:extLst>
          </p:cNvPr>
          <p:cNvSpPr/>
          <p:nvPr/>
        </p:nvSpPr>
        <p:spPr>
          <a:xfrm rot="20890562">
            <a:off x="7866901" y="4068411"/>
            <a:ext cx="1203439" cy="900000"/>
          </a:xfrm>
          <a:prstGeom prst="rightArrow">
            <a:avLst/>
          </a:prstGeom>
          <a:solidFill>
            <a:srgbClr val="231F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63328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2" grpId="0" animBg="1"/>
      <p:bldP spid="24" grpId="0" animBg="1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A73C76-733F-14A5-C364-FBF1AFE7F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Optimization</a:t>
            </a:r>
            <a:endParaRPr lang="de-AT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71D1F69-DDB2-F741-6A13-74FDED667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37825-9192-4E39-AC54-46729BFEF98F}" type="datetime1">
              <a:rPr lang="en-US" smtClean="0"/>
              <a:t>1/16/2023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6EDB32E-EDF5-D568-BC22-D47FFE9B4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Stream Processing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F827062-3076-2B63-A55C-B4416CE4C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B1AA6439-5607-B2CD-AC99-5EB9F6FD273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19152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8990B8-9279-CB85-D945-18F49A4EE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Sources (1)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86036D-9664-2420-4425-03772B15BA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19680" y="1754906"/>
            <a:ext cx="5433204" cy="365125"/>
          </a:xfrm>
        </p:spPr>
        <p:txBody>
          <a:bodyPr>
            <a:normAutofit lnSpcReduction="10000"/>
          </a:bodyPr>
          <a:lstStyle/>
          <a:p>
            <a:r>
              <a:rPr lang="de-AT" cap="none" dirty="0"/>
              <a:t>Taxi Icon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43F0375-00BD-BFE5-586F-494AEBFC27B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1828" y="2084331"/>
            <a:ext cx="5431971" cy="55795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de-DE" dirty="0"/>
              <a:t>Taxi Icons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Freepik</a:t>
            </a:r>
            <a:r>
              <a:rPr lang="de-DE" dirty="0"/>
              <a:t> - </a:t>
            </a:r>
            <a:r>
              <a:rPr lang="de-DE" dirty="0" err="1"/>
              <a:t>Flaticon</a:t>
            </a:r>
            <a:endParaRPr lang="de-AT" dirty="0">
              <a:hlinkClick r:id="" action="ppaction://noaction"/>
            </a:endParaRP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de-AT" dirty="0">
                <a:hlinkClick r:id="" action="ppaction://noaction"/>
              </a:rPr>
              <a:t>https://www.flaticon.com/de/kostenlose-icons/taxi</a:t>
            </a:r>
            <a:endParaRPr lang="de-AT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3D9F309-643C-ADEE-62EB-BD5D600BC5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918021" y="3695582"/>
            <a:ext cx="5433204" cy="365125"/>
          </a:xfrm>
        </p:spPr>
        <p:txBody>
          <a:bodyPr>
            <a:normAutofit lnSpcReduction="10000"/>
          </a:bodyPr>
          <a:lstStyle/>
          <a:p>
            <a:r>
              <a:rPr lang="de-AT" cap="none" dirty="0"/>
              <a:t>Apache Storm Logo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A389D1-A369-B933-4503-A3A50DC5A9B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920169" y="4025007"/>
            <a:ext cx="5431971" cy="557950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600"/>
              </a:spcBef>
            </a:pPr>
            <a:r>
              <a:rPr lang="en-US" dirty="0"/>
              <a:t>By ™/®The Apache Software Foundation - </a:t>
            </a:r>
            <a:r>
              <a:rPr lang="en-US" dirty="0" err="1"/>
              <a:t>Vectorised</a:t>
            </a:r>
            <a:r>
              <a:rPr lang="en-US" dirty="0"/>
              <a:t> and modified by </a:t>
            </a:r>
            <a:r>
              <a:rPr lang="en-US" dirty="0" err="1"/>
              <a:t>Vulphere</a:t>
            </a:r>
            <a:r>
              <a:rPr lang="en-US" dirty="0"/>
              <a:t> from https://www.apache.org/logos/res/storm/storm.pdf, Apache License 2.0, https://commons.wikimedia.org/w/index.php?curid=103761369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5ABC074-13D4-359C-6581-C4B4B268A29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>
            <a:normAutofit lnSpcReduction="10000"/>
          </a:bodyPr>
          <a:lstStyle/>
          <a:p>
            <a:r>
              <a:rPr lang="de-AT" cap="none" dirty="0" err="1"/>
              <a:t>Redis</a:t>
            </a:r>
            <a:r>
              <a:rPr lang="de-AT" cap="none" dirty="0"/>
              <a:t> Logo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C8E74F0-04B6-AFEE-D569-151E57B2034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By Carlos </a:t>
            </a:r>
            <a:r>
              <a:rPr lang="en-US" dirty="0" err="1"/>
              <a:t>Prioglio</a:t>
            </a:r>
            <a:r>
              <a:rPr lang="en-US" dirty="0"/>
              <a:t> created the logo for the copyright owner Salvatore Sanfilippo, lead developer of Redis. - http://redis.io/images/redis-logo.svg, Fair use, https://en.wikipedia.org/w/index.php?curid=40127986</a:t>
            </a:r>
            <a:endParaRPr lang="de-AT" dirty="0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396E55A9-D7E0-22FC-F415-75D85506B2B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 rtl="0"/>
            <a:fld id="{7C2980F9-3FC3-4EBF-8F1E-EC2F3F427425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71F3E26E-538B-39FA-AB5D-E8804F6CDB0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8FF786D8-7699-7338-439C-69112682F6F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6</a:t>
            </a:fld>
            <a:endParaRPr lang="de-DE" noProof="0"/>
          </a:p>
        </p:txBody>
      </p:sp>
      <p:sp>
        <p:nvSpPr>
          <p:cNvPr id="12" name="Textplatzhalter 4">
            <a:extLst>
              <a:ext uri="{FF2B5EF4-FFF2-40B4-BE49-F238E27FC236}">
                <a16:creationId xmlns:a16="http://schemas.microsoft.com/office/drawing/2014/main" id="{3B71DCE5-37AA-8DE3-861F-2BAAA4836378}"/>
              </a:ext>
            </a:extLst>
          </p:cNvPr>
          <p:cNvSpPr txBox="1">
            <a:spLocks/>
          </p:cNvSpPr>
          <p:nvPr/>
        </p:nvSpPr>
        <p:spPr>
          <a:xfrm>
            <a:off x="5918021" y="2707393"/>
            <a:ext cx="5433204" cy="3651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cap="none" dirty="0"/>
              <a:t>Apache Kafka Logo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1C2204A6-7064-820F-97DE-CEA2EAD6408E}"/>
              </a:ext>
            </a:extLst>
          </p:cNvPr>
          <p:cNvSpPr txBox="1">
            <a:spLocks/>
          </p:cNvSpPr>
          <p:nvPr/>
        </p:nvSpPr>
        <p:spPr>
          <a:xfrm>
            <a:off x="5920169" y="3036818"/>
            <a:ext cx="5431971" cy="55795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US" dirty="0"/>
              <a:t>By Apache Software Foundation - </a:t>
            </a:r>
            <a:r>
              <a:rPr lang="en-US" dirty="0" err="1"/>
              <a:t>Vectorised</a:t>
            </a:r>
            <a:r>
              <a:rPr lang="en-US" dirty="0"/>
              <a:t> by </a:t>
            </a:r>
            <a:r>
              <a:rPr lang="en-US" dirty="0" err="1"/>
              <a:t>Vulphere</a:t>
            </a:r>
            <a:r>
              <a:rPr lang="en-US" dirty="0"/>
              <a:t> based from https://www.apache.org/logos/, Apache License 2.0, https://commons.wikimedia.org/w/index.php?curid=73974563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898369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8990B8-9279-CB85-D945-18F49A4EE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/>
              <a:t>Sources (2)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86036D-9664-2420-4425-03772B15BA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19680" y="1754906"/>
            <a:ext cx="5433204" cy="365125"/>
          </a:xfrm>
        </p:spPr>
        <p:txBody>
          <a:bodyPr>
            <a:normAutofit lnSpcReduction="10000"/>
          </a:bodyPr>
          <a:lstStyle/>
          <a:p>
            <a:r>
              <a:rPr lang="de-AT" cap="none" dirty="0"/>
              <a:t>Java Logo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43F0375-00BD-BFE5-586F-494AEBFC27B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21828" y="2084331"/>
            <a:ext cx="5431971" cy="55795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600"/>
              </a:spcBef>
            </a:pPr>
            <a:r>
              <a:rPr lang="en-US" dirty="0"/>
              <a:t>Copyright © 1995, 2023, Oracle and/or its affiliates.</a:t>
            </a:r>
            <a:br>
              <a:rPr lang="en-US" dirty="0"/>
            </a:br>
            <a:r>
              <a:rPr lang="en-US" dirty="0">
                <a:hlinkClick r:id="rId2"/>
              </a:rPr>
              <a:t>https://www.oracle.com/legal/logos.html</a:t>
            </a:r>
            <a:r>
              <a:rPr lang="en-US" dirty="0"/>
              <a:t> </a:t>
            </a:r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3D9F309-643C-ADEE-62EB-BD5D600BC5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918021" y="3695582"/>
            <a:ext cx="5433204" cy="365125"/>
          </a:xfrm>
        </p:spPr>
        <p:txBody>
          <a:bodyPr>
            <a:normAutofit lnSpcReduction="10000"/>
          </a:bodyPr>
          <a:lstStyle/>
          <a:p>
            <a:r>
              <a:rPr lang="de-AT" cap="none" dirty="0"/>
              <a:t>Spring Logo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0A389D1-A369-B933-4503-A3A50DC5A9B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920169" y="4025007"/>
            <a:ext cx="5431971" cy="557950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ts val="600"/>
              </a:spcBef>
            </a:pPr>
            <a:r>
              <a:rPr lang="en-US" dirty="0"/>
              <a:t>© 2023 VMware, Inc. or its affiliates.</a:t>
            </a:r>
            <a:br>
              <a:rPr lang="en-US" dirty="0"/>
            </a:br>
            <a:r>
              <a:rPr lang="en-US" dirty="0"/>
              <a:t>Spring is a trademark of Pivotal Software, Inc. in the U.S. and other countries.</a:t>
            </a:r>
            <a:br>
              <a:rPr lang="en-US" dirty="0"/>
            </a:br>
            <a:r>
              <a:rPr lang="en-US" dirty="0">
                <a:hlinkClick r:id="rId3"/>
              </a:rPr>
              <a:t>https://spring.io/trademarks</a:t>
            </a:r>
            <a:r>
              <a:rPr lang="en-US" dirty="0"/>
              <a:t> </a:t>
            </a:r>
            <a:endParaRPr lang="de-AT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5ABC074-13D4-359C-6581-C4B4B268A29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>
            <a:normAutofit lnSpcReduction="10000"/>
          </a:bodyPr>
          <a:lstStyle/>
          <a:p>
            <a:r>
              <a:rPr lang="de-AT" cap="none" dirty="0"/>
              <a:t>Vue Logo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EC8E74F0-04B6-AFEE-D569-151E57B2034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Evan You, https://github.com/yyx990803, CC BY 4.0 &lt;https://creativecommons.org/licenses/by/4.0&gt;, via Wikimedia Commons</a:t>
            </a:r>
            <a:endParaRPr lang="de-AT" dirty="0"/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396E55A9-D7E0-22FC-F415-75D85506B2B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pPr rtl="0"/>
            <a:fld id="{7C2980F9-3FC3-4EBF-8F1E-EC2F3F427425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71F3E26E-538B-39FA-AB5D-E8804F6CDB0B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8FF786D8-7699-7338-439C-69112682F6FD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7</a:t>
            </a:fld>
            <a:endParaRPr lang="de-DE" noProof="0"/>
          </a:p>
        </p:txBody>
      </p:sp>
      <p:sp>
        <p:nvSpPr>
          <p:cNvPr id="12" name="Textplatzhalter 4">
            <a:extLst>
              <a:ext uri="{FF2B5EF4-FFF2-40B4-BE49-F238E27FC236}">
                <a16:creationId xmlns:a16="http://schemas.microsoft.com/office/drawing/2014/main" id="{3B71DCE5-37AA-8DE3-861F-2BAAA4836378}"/>
              </a:ext>
            </a:extLst>
          </p:cNvPr>
          <p:cNvSpPr txBox="1">
            <a:spLocks/>
          </p:cNvSpPr>
          <p:nvPr/>
        </p:nvSpPr>
        <p:spPr>
          <a:xfrm>
            <a:off x="5918021" y="2707393"/>
            <a:ext cx="5433204" cy="3651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cap="none" dirty="0"/>
              <a:t>Docker Logo</a:t>
            </a:r>
          </a:p>
        </p:txBody>
      </p:sp>
      <p:sp>
        <p:nvSpPr>
          <p:cNvPr id="13" name="Textplatzhalter 5">
            <a:extLst>
              <a:ext uri="{FF2B5EF4-FFF2-40B4-BE49-F238E27FC236}">
                <a16:creationId xmlns:a16="http://schemas.microsoft.com/office/drawing/2014/main" id="{1C2204A6-7064-820F-97DE-CEA2EAD6408E}"/>
              </a:ext>
            </a:extLst>
          </p:cNvPr>
          <p:cNvSpPr txBox="1">
            <a:spLocks/>
          </p:cNvSpPr>
          <p:nvPr/>
        </p:nvSpPr>
        <p:spPr>
          <a:xfrm>
            <a:off x="5920169" y="3036818"/>
            <a:ext cx="5431971" cy="55795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US" dirty="0"/>
              <a:t>© 2013-2021 Docker, Inc. All rights reserved.</a:t>
            </a:r>
            <a:br>
              <a:rPr lang="en-US" dirty="0"/>
            </a:br>
            <a:r>
              <a:rPr lang="en-US" dirty="0"/>
              <a:t>See </a:t>
            </a:r>
            <a:r>
              <a:rPr lang="en-US" dirty="0">
                <a:hlinkClick r:id="rId4"/>
              </a:rPr>
              <a:t>https://www.docker.com/legal/trademark-guidelines/</a:t>
            </a:r>
            <a:r>
              <a:rPr lang="en-US" dirty="0"/>
              <a:t> </a:t>
            </a:r>
            <a:br>
              <a:rPr lang="de-AT" dirty="0"/>
            </a:br>
            <a:r>
              <a:rPr lang="de-AT" dirty="0" err="1"/>
              <a:t>Section</a:t>
            </a:r>
            <a:r>
              <a:rPr lang="de-AT" dirty="0"/>
              <a:t> „Educational and </a:t>
            </a:r>
            <a:r>
              <a:rPr lang="de-AT" dirty="0" err="1"/>
              <a:t>Informational</a:t>
            </a:r>
            <a:r>
              <a:rPr lang="de-AT" dirty="0"/>
              <a:t> </a:t>
            </a:r>
            <a:r>
              <a:rPr lang="de-AT" dirty="0" err="1"/>
              <a:t>Purposes</a:t>
            </a:r>
            <a:r>
              <a:rPr lang="de-AT" dirty="0"/>
              <a:t>“</a:t>
            </a:r>
            <a:endParaRPr lang="en-US" dirty="0"/>
          </a:p>
        </p:txBody>
      </p:sp>
      <p:sp>
        <p:nvSpPr>
          <p:cNvPr id="14" name="Textplatzhalter 6">
            <a:extLst>
              <a:ext uri="{FF2B5EF4-FFF2-40B4-BE49-F238E27FC236}">
                <a16:creationId xmlns:a16="http://schemas.microsoft.com/office/drawing/2014/main" id="{DBE14E99-B715-F758-1CED-D3DF0512706A}"/>
              </a:ext>
            </a:extLst>
          </p:cNvPr>
          <p:cNvSpPr txBox="1">
            <a:spLocks/>
          </p:cNvSpPr>
          <p:nvPr/>
        </p:nvSpPr>
        <p:spPr>
          <a:xfrm>
            <a:off x="5918021" y="5556482"/>
            <a:ext cx="5433204" cy="36512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kern="1200" cap="all" spc="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AT" cap="none" dirty="0" err="1"/>
              <a:t>Nginx</a:t>
            </a:r>
            <a:r>
              <a:rPr lang="de-AT" cap="none" dirty="0"/>
              <a:t> Logo</a:t>
            </a:r>
          </a:p>
        </p:txBody>
      </p:sp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23192943-6CC6-4585-D300-00858BB7F886}"/>
              </a:ext>
            </a:extLst>
          </p:cNvPr>
          <p:cNvSpPr txBox="1">
            <a:spLocks/>
          </p:cNvSpPr>
          <p:nvPr/>
        </p:nvSpPr>
        <p:spPr>
          <a:xfrm>
            <a:off x="5925635" y="5852643"/>
            <a:ext cx="5431971" cy="557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Public Domain</a:t>
            </a:r>
            <a:br>
              <a:rPr lang="en-US" dirty="0"/>
            </a:br>
            <a:r>
              <a:rPr lang="en-US" dirty="0">
                <a:hlinkClick r:id="rId5"/>
              </a:rPr>
              <a:t>https://en.wikipedia.org/wiki/File:Nginx_logo.svg</a:t>
            </a:r>
            <a:r>
              <a:rPr lang="en-US" dirty="0"/>
              <a:t> 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95507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4A6BB-FF27-83DC-E23E-3FEB7C7D4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062993"/>
            <a:ext cx="5431971" cy="732013"/>
          </a:xfrm>
        </p:spPr>
        <p:txBody>
          <a:bodyPr>
            <a:normAutofit/>
          </a:bodyPr>
          <a:lstStyle/>
          <a:p>
            <a:r>
              <a:rPr lang="de-AT" sz="4000" dirty="0" err="1"/>
              <a:t>Now</a:t>
            </a:r>
            <a:r>
              <a:rPr lang="de-AT" sz="4000" dirty="0"/>
              <a:t> </a:t>
            </a:r>
            <a:r>
              <a:rPr lang="de-AT" sz="4000" dirty="0" err="1"/>
              <a:t>to</a:t>
            </a:r>
            <a:r>
              <a:rPr lang="de-AT" sz="4000" dirty="0"/>
              <a:t> </a:t>
            </a:r>
            <a:r>
              <a:rPr lang="de-AT" sz="4000" dirty="0" err="1"/>
              <a:t>the</a:t>
            </a:r>
            <a:r>
              <a:rPr lang="de-AT" sz="4000" dirty="0"/>
              <a:t> Demo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998E9B-899D-81A8-CC58-A34280C51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4C14050-BE23-4340-A0D1-F7C9A199DFE1}" type="datetime1">
              <a:rPr lang="en-US" noProof="0" smtClean="0"/>
              <a:t>1/16/2023</a:t>
            </a:fld>
            <a:endParaRPr lang="de-DE" noProof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FE2965E-0D65-BDED-56D7-47C24A585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Stream Processing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D6FA25F8-8F04-0051-A486-8C7CA4536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t>8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32518130"/>
      </p:ext>
    </p:extLst>
  </p:cSld>
  <p:clrMapOvr>
    <a:masterClrMapping/>
  </p:clrMapOvr>
</p:sld>
</file>

<file path=ppt/theme/theme1.xml><?xml version="1.0" encoding="utf-8"?>
<a:theme xmlns:a="http://schemas.openxmlformats.org/drawingml/2006/main" name="Monolin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418968_TF22318419_Win32" id="{1216D674-B531-4859-AB8F-6D1E60D2B9BA}" vid="{1F65318F-F611-4B67-B085-9AC177B614BF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446390-8521-40A2-A462-EA068123BE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1E84A1C-2814-43A7-9448-348326113A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5BA3906-9696-4247-AC0D-DD5C26B2A70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Verkaufspräsentation für Minimalisten</Template>
  <TotalTime>0</TotalTime>
  <Words>419</Words>
  <Application>Microsoft Office PowerPoint</Application>
  <PresentationFormat>Widescreen</PresentationFormat>
  <Paragraphs>55</Paragraphs>
  <Slides>8</Slides>
  <Notes>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Monoline</vt:lpstr>
      <vt:lpstr>Stream Processing for spatially-distributed IoT Systems</vt:lpstr>
      <vt:lpstr>So, what‘s the task?</vt:lpstr>
      <vt:lpstr>Overview</vt:lpstr>
      <vt:lpstr>Overview</vt:lpstr>
      <vt:lpstr>Optimization</vt:lpstr>
      <vt:lpstr>Sources (1)</vt:lpstr>
      <vt:lpstr>Sources (2)</vt:lpstr>
      <vt:lpstr>Now to the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Stream Processing for spatially-distributed IoT Systems</dc:title>
  <dc:creator>André Mategka</dc:creator>
  <cp:lastModifiedBy>André Mategka</cp:lastModifiedBy>
  <cp:revision>18</cp:revision>
  <dcterms:created xsi:type="dcterms:W3CDTF">2022-12-06T07:39:05Z</dcterms:created>
  <dcterms:modified xsi:type="dcterms:W3CDTF">2023-01-16T16:20:34Z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